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9"/>
  </p:notesMasterIdLst>
  <p:sldIdLst>
    <p:sldId id="256" r:id="rId2"/>
    <p:sldId id="260" r:id="rId3"/>
    <p:sldId id="302" r:id="rId4"/>
    <p:sldId id="314" r:id="rId5"/>
    <p:sldId id="508" r:id="rId6"/>
    <p:sldId id="510" r:id="rId7"/>
    <p:sldId id="282" r:id="rId8"/>
    <p:sldId id="316" r:id="rId9"/>
    <p:sldId id="315" r:id="rId10"/>
    <p:sldId id="509" r:id="rId11"/>
    <p:sldId id="511" r:id="rId12"/>
    <p:sldId id="512" r:id="rId13"/>
    <p:sldId id="513" r:id="rId14"/>
    <p:sldId id="515" r:id="rId15"/>
    <p:sldId id="287" r:id="rId16"/>
    <p:sldId id="517" r:id="rId17"/>
    <p:sldId id="516" r:id="rId18"/>
    <p:sldId id="519" r:id="rId19"/>
    <p:sldId id="520" r:id="rId20"/>
    <p:sldId id="518" r:id="rId21"/>
    <p:sldId id="521" r:id="rId22"/>
    <p:sldId id="522" r:id="rId23"/>
    <p:sldId id="523" r:id="rId24"/>
    <p:sldId id="525" r:id="rId25"/>
    <p:sldId id="524" r:id="rId26"/>
    <p:sldId id="514" r:id="rId27"/>
    <p:sldId id="297" r:id="rId28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A302980-D442-4677-8F13-A5DBC1520215}" v="384" dt="2023-09-03T21:13:59.13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660"/>
  </p:normalViewPr>
  <p:slideViewPr>
    <p:cSldViewPr snapToGrid="0">
      <p:cViewPr varScale="1">
        <p:scale>
          <a:sx n="64" d="100"/>
          <a:sy n="64" d="100"/>
        </p:scale>
        <p:origin x="42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enrique Castro" userId="61c17a0ec72b05c7" providerId="LiveId" clId="{1B9AB000-E634-49DD-A6ED-DF6DA604C11D}"/>
    <pc:docChg chg="undo custSel addSld delSld modSld sldOrd">
      <pc:chgData name="Henrique Castro" userId="61c17a0ec72b05c7" providerId="LiveId" clId="{1B9AB000-E634-49DD-A6ED-DF6DA604C11D}" dt="2023-08-30T19:15:52.326" v="851" actId="20577"/>
      <pc:docMkLst>
        <pc:docMk/>
      </pc:docMkLst>
      <pc:sldChg chg="del">
        <pc:chgData name="Henrique Castro" userId="61c17a0ec72b05c7" providerId="LiveId" clId="{1B9AB000-E634-49DD-A6ED-DF6DA604C11D}" dt="2023-08-29T19:06:42.925" v="0" actId="47"/>
        <pc:sldMkLst>
          <pc:docMk/>
          <pc:sldMk cId="1773592268" sldId="257"/>
        </pc:sldMkLst>
      </pc:sldChg>
      <pc:sldChg chg="del">
        <pc:chgData name="Henrique Castro" userId="61c17a0ec72b05c7" providerId="LiveId" clId="{1B9AB000-E634-49DD-A6ED-DF6DA604C11D}" dt="2023-08-29T19:06:51.509" v="1" actId="47"/>
        <pc:sldMkLst>
          <pc:docMk/>
          <pc:sldMk cId="2249091230" sldId="258"/>
        </pc:sldMkLst>
      </pc:sldChg>
      <pc:sldChg chg="del">
        <pc:chgData name="Henrique Castro" userId="61c17a0ec72b05c7" providerId="LiveId" clId="{1B9AB000-E634-49DD-A6ED-DF6DA604C11D}" dt="2023-08-29T19:06:51.509" v="1" actId="47"/>
        <pc:sldMkLst>
          <pc:docMk/>
          <pc:sldMk cId="2211394305" sldId="259"/>
        </pc:sldMkLst>
      </pc:sldChg>
      <pc:sldChg chg="addSp delSp modSp mod modTransition">
        <pc:chgData name="Henrique Castro" userId="61c17a0ec72b05c7" providerId="LiveId" clId="{1B9AB000-E634-49DD-A6ED-DF6DA604C11D}" dt="2023-08-30T17:21:18.540" v="844"/>
        <pc:sldMkLst>
          <pc:docMk/>
          <pc:sldMk cId="3468741344" sldId="260"/>
        </pc:sldMkLst>
        <pc:spChg chg="mod">
          <ac:chgData name="Henrique Castro" userId="61c17a0ec72b05c7" providerId="LiveId" clId="{1B9AB000-E634-49DD-A6ED-DF6DA604C11D}" dt="2023-08-29T19:07:26.819" v="23" actId="20577"/>
          <ac:spMkLst>
            <pc:docMk/>
            <pc:sldMk cId="3468741344" sldId="260"/>
            <ac:spMk id="2" creationId="{CAA6829B-53A3-6C84-654A-D22F79C52B03}"/>
          </ac:spMkLst>
        </pc:spChg>
        <pc:picChg chg="del">
          <ac:chgData name="Henrique Castro" userId="61c17a0ec72b05c7" providerId="LiveId" clId="{1B9AB000-E634-49DD-A6ED-DF6DA604C11D}" dt="2023-08-29T19:09:14.446" v="30" actId="478"/>
          <ac:picMkLst>
            <pc:docMk/>
            <pc:sldMk cId="3468741344" sldId="260"/>
            <ac:picMk id="4" creationId="{A8C5D4A4-ADC9-7261-3F41-0DFB9B44BADC}"/>
          </ac:picMkLst>
        </pc:picChg>
        <pc:picChg chg="add mod">
          <ac:chgData name="Henrique Castro" userId="61c17a0ec72b05c7" providerId="LiveId" clId="{1B9AB000-E634-49DD-A6ED-DF6DA604C11D}" dt="2023-08-29T19:09:28.496" v="33" actId="1076"/>
          <ac:picMkLst>
            <pc:docMk/>
            <pc:sldMk cId="3468741344" sldId="260"/>
            <ac:picMk id="8" creationId="{C1131B4F-3D26-EC7E-F146-46CEFE603894}"/>
          </ac:picMkLst>
        </pc:picChg>
      </pc:sldChg>
      <pc:sldChg chg="del">
        <pc:chgData name="Henrique Castro" userId="61c17a0ec72b05c7" providerId="LiveId" clId="{1B9AB000-E634-49DD-A6ED-DF6DA604C11D}" dt="2023-08-29T19:06:51.509" v="1" actId="47"/>
        <pc:sldMkLst>
          <pc:docMk/>
          <pc:sldMk cId="1482206971" sldId="262"/>
        </pc:sldMkLst>
      </pc:sldChg>
      <pc:sldChg chg="del">
        <pc:chgData name="Henrique Castro" userId="61c17a0ec72b05c7" providerId="LiveId" clId="{1B9AB000-E634-49DD-A6ED-DF6DA604C11D}" dt="2023-08-29T19:07:59.588" v="24" actId="47"/>
        <pc:sldMkLst>
          <pc:docMk/>
          <pc:sldMk cId="3974697533" sldId="264"/>
        </pc:sldMkLst>
      </pc:sldChg>
      <pc:sldChg chg="del">
        <pc:chgData name="Henrique Castro" userId="61c17a0ec72b05c7" providerId="LiveId" clId="{1B9AB000-E634-49DD-A6ED-DF6DA604C11D}" dt="2023-08-29T19:07:59.588" v="24" actId="47"/>
        <pc:sldMkLst>
          <pc:docMk/>
          <pc:sldMk cId="2066350556" sldId="265"/>
        </pc:sldMkLst>
      </pc:sldChg>
      <pc:sldChg chg="del">
        <pc:chgData name="Henrique Castro" userId="61c17a0ec72b05c7" providerId="LiveId" clId="{1B9AB000-E634-49DD-A6ED-DF6DA604C11D}" dt="2023-08-29T19:07:59.588" v="24" actId="47"/>
        <pc:sldMkLst>
          <pc:docMk/>
          <pc:sldMk cId="4257152119" sldId="267"/>
        </pc:sldMkLst>
      </pc:sldChg>
      <pc:sldChg chg="del">
        <pc:chgData name="Henrique Castro" userId="61c17a0ec72b05c7" providerId="LiveId" clId="{1B9AB000-E634-49DD-A6ED-DF6DA604C11D}" dt="2023-08-29T19:07:59.588" v="24" actId="47"/>
        <pc:sldMkLst>
          <pc:docMk/>
          <pc:sldMk cId="1241337305" sldId="268"/>
        </pc:sldMkLst>
      </pc:sldChg>
      <pc:sldChg chg="del">
        <pc:chgData name="Henrique Castro" userId="61c17a0ec72b05c7" providerId="LiveId" clId="{1B9AB000-E634-49DD-A6ED-DF6DA604C11D}" dt="2023-08-29T19:07:59.588" v="24" actId="47"/>
        <pc:sldMkLst>
          <pc:docMk/>
          <pc:sldMk cId="1110982673" sldId="269"/>
        </pc:sldMkLst>
      </pc:sldChg>
      <pc:sldChg chg="del">
        <pc:chgData name="Henrique Castro" userId="61c17a0ec72b05c7" providerId="LiveId" clId="{1B9AB000-E634-49DD-A6ED-DF6DA604C11D}" dt="2023-08-29T19:07:59.588" v="24" actId="47"/>
        <pc:sldMkLst>
          <pc:docMk/>
          <pc:sldMk cId="2959121039" sldId="270"/>
        </pc:sldMkLst>
      </pc:sldChg>
      <pc:sldChg chg="del">
        <pc:chgData name="Henrique Castro" userId="61c17a0ec72b05c7" providerId="LiveId" clId="{1B9AB000-E634-49DD-A6ED-DF6DA604C11D}" dt="2023-08-29T19:07:59.588" v="24" actId="47"/>
        <pc:sldMkLst>
          <pc:docMk/>
          <pc:sldMk cId="2175938188" sldId="271"/>
        </pc:sldMkLst>
      </pc:sldChg>
      <pc:sldChg chg="del">
        <pc:chgData name="Henrique Castro" userId="61c17a0ec72b05c7" providerId="LiveId" clId="{1B9AB000-E634-49DD-A6ED-DF6DA604C11D}" dt="2023-08-29T19:07:59.588" v="24" actId="47"/>
        <pc:sldMkLst>
          <pc:docMk/>
          <pc:sldMk cId="3964489083" sldId="272"/>
        </pc:sldMkLst>
      </pc:sldChg>
      <pc:sldChg chg="del">
        <pc:chgData name="Henrique Castro" userId="61c17a0ec72b05c7" providerId="LiveId" clId="{1B9AB000-E634-49DD-A6ED-DF6DA604C11D}" dt="2023-08-29T19:07:59.588" v="24" actId="47"/>
        <pc:sldMkLst>
          <pc:docMk/>
          <pc:sldMk cId="3866955096" sldId="273"/>
        </pc:sldMkLst>
      </pc:sldChg>
      <pc:sldChg chg="del">
        <pc:chgData name="Henrique Castro" userId="61c17a0ec72b05c7" providerId="LiveId" clId="{1B9AB000-E634-49DD-A6ED-DF6DA604C11D}" dt="2023-08-29T19:07:59.588" v="24" actId="47"/>
        <pc:sldMkLst>
          <pc:docMk/>
          <pc:sldMk cId="2496687749" sldId="274"/>
        </pc:sldMkLst>
      </pc:sldChg>
      <pc:sldChg chg="del">
        <pc:chgData name="Henrique Castro" userId="61c17a0ec72b05c7" providerId="LiveId" clId="{1B9AB000-E634-49DD-A6ED-DF6DA604C11D}" dt="2023-08-29T19:07:59.588" v="24" actId="47"/>
        <pc:sldMkLst>
          <pc:docMk/>
          <pc:sldMk cId="186944780" sldId="275"/>
        </pc:sldMkLst>
      </pc:sldChg>
      <pc:sldChg chg="del">
        <pc:chgData name="Henrique Castro" userId="61c17a0ec72b05c7" providerId="LiveId" clId="{1B9AB000-E634-49DD-A6ED-DF6DA604C11D}" dt="2023-08-29T19:07:59.588" v="24" actId="47"/>
        <pc:sldMkLst>
          <pc:docMk/>
          <pc:sldMk cId="3376658191" sldId="276"/>
        </pc:sldMkLst>
      </pc:sldChg>
      <pc:sldChg chg="del">
        <pc:chgData name="Henrique Castro" userId="61c17a0ec72b05c7" providerId="LiveId" clId="{1B9AB000-E634-49DD-A6ED-DF6DA604C11D}" dt="2023-08-29T19:07:59.588" v="24" actId="47"/>
        <pc:sldMkLst>
          <pc:docMk/>
          <pc:sldMk cId="1431302959" sldId="277"/>
        </pc:sldMkLst>
      </pc:sldChg>
      <pc:sldChg chg="del">
        <pc:chgData name="Henrique Castro" userId="61c17a0ec72b05c7" providerId="LiveId" clId="{1B9AB000-E634-49DD-A6ED-DF6DA604C11D}" dt="2023-08-29T19:07:59.588" v="24" actId="47"/>
        <pc:sldMkLst>
          <pc:docMk/>
          <pc:sldMk cId="3840334236" sldId="278"/>
        </pc:sldMkLst>
      </pc:sldChg>
      <pc:sldChg chg="del">
        <pc:chgData name="Henrique Castro" userId="61c17a0ec72b05c7" providerId="LiveId" clId="{1B9AB000-E634-49DD-A6ED-DF6DA604C11D}" dt="2023-08-29T19:07:59.588" v="24" actId="47"/>
        <pc:sldMkLst>
          <pc:docMk/>
          <pc:sldMk cId="739664085" sldId="279"/>
        </pc:sldMkLst>
      </pc:sldChg>
      <pc:sldChg chg="del">
        <pc:chgData name="Henrique Castro" userId="61c17a0ec72b05c7" providerId="LiveId" clId="{1B9AB000-E634-49DD-A6ED-DF6DA604C11D}" dt="2023-08-29T19:07:59.588" v="24" actId="47"/>
        <pc:sldMkLst>
          <pc:docMk/>
          <pc:sldMk cId="2511800199" sldId="281"/>
        </pc:sldMkLst>
      </pc:sldChg>
      <pc:sldChg chg="del">
        <pc:chgData name="Henrique Castro" userId="61c17a0ec72b05c7" providerId="LiveId" clId="{1B9AB000-E634-49DD-A6ED-DF6DA604C11D}" dt="2023-08-29T19:07:59.588" v="24" actId="47"/>
        <pc:sldMkLst>
          <pc:docMk/>
          <pc:sldMk cId="1287048810" sldId="282"/>
        </pc:sldMkLst>
      </pc:sldChg>
      <pc:sldChg chg="del">
        <pc:chgData name="Henrique Castro" userId="61c17a0ec72b05c7" providerId="LiveId" clId="{1B9AB000-E634-49DD-A6ED-DF6DA604C11D}" dt="2023-08-29T19:07:59.588" v="24" actId="47"/>
        <pc:sldMkLst>
          <pc:docMk/>
          <pc:sldMk cId="3204278374" sldId="283"/>
        </pc:sldMkLst>
      </pc:sldChg>
      <pc:sldChg chg="del">
        <pc:chgData name="Henrique Castro" userId="61c17a0ec72b05c7" providerId="LiveId" clId="{1B9AB000-E634-49DD-A6ED-DF6DA604C11D}" dt="2023-08-29T19:07:59.588" v="24" actId="47"/>
        <pc:sldMkLst>
          <pc:docMk/>
          <pc:sldMk cId="4126464860" sldId="284"/>
        </pc:sldMkLst>
      </pc:sldChg>
      <pc:sldChg chg="del">
        <pc:chgData name="Henrique Castro" userId="61c17a0ec72b05c7" providerId="LiveId" clId="{1B9AB000-E634-49DD-A6ED-DF6DA604C11D}" dt="2023-08-29T19:07:59.588" v="24" actId="47"/>
        <pc:sldMkLst>
          <pc:docMk/>
          <pc:sldMk cId="1570807986" sldId="285"/>
        </pc:sldMkLst>
      </pc:sldChg>
      <pc:sldChg chg="del">
        <pc:chgData name="Henrique Castro" userId="61c17a0ec72b05c7" providerId="LiveId" clId="{1B9AB000-E634-49DD-A6ED-DF6DA604C11D}" dt="2023-08-29T19:07:59.588" v="24" actId="47"/>
        <pc:sldMkLst>
          <pc:docMk/>
          <pc:sldMk cId="2533587089" sldId="286"/>
        </pc:sldMkLst>
      </pc:sldChg>
      <pc:sldChg chg="del">
        <pc:chgData name="Henrique Castro" userId="61c17a0ec72b05c7" providerId="LiveId" clId="{1B9AB000-E634-49DD-A6ED-DF6DA604C11D}" dt="2023-08-29T19:07:59.588" v="24" actId="47"/>
        <pc:sldMkLst>
          <pc:docMk/>
          <pc:sldMk cId="2467999463" sldId="287"/>
        </pc:sldMkLst>
      </pc:sldChg>
      <pc:sldChg chg="add">
        <pc:chgData name="Henrique Castro" userId="61c17a0ec72b05c7" providerId="LiveId" clId="{1B9AB000-E634-49DD-A6ED-DF6DA604C11D}" dt="2023-08-30T17:20:48.508" v="841"/>
        <pc:sldMkLst>
          <pc:docMk/>
          <pc:sldMk cId="3214270577" sldId="287"/>
        </pc:sldMkLst>
      </pc:sldChg>
      <pc:sldChg chg="del">
        <pc:chgData name="Henrique Castro" userId="61c17a0ec72b05c7" providerId="LiveId" clId="{1B9AB000-E634-49DD-A6ED-DF6DA604C11D}" dt="2023-08-29T19:07:59.588" v="24" actId="47"/>
        <pc:sldMkLst>
          <pc:docMk/>
          <pc:sldMk cId="2066367476" sldId="289"/>
        </pc:sldMkLst>
      </pc:sldChg>
      <pc:sldChg chg="del">
        <pc:chgData name="Henrique Castro" userId="61c17a0ec72b05c7" providerId="LiveId" clId="{1B9AB000-E634-49DD-A6ED-DF6DA604C11D}" dt="2023-08-29T19:07:59.588" v="24" actId="47"/>
        <pc:sldMkLst>
          <pc:docMk/>
          <pc:sldMk cId="2243954733" sldId="290"/>
        </pc:sldMkLst>
      </pc:sldChg>
      <pc:sldChg chg="del">
        <pc:chgData name="Henrique Castro" userId="61c17a0ec72b05c7" providerId="LiveId" clId="{1B9AB000-E634-49DD-A6ED-DF6DA604C11D}" dt="2023-08-29T19:07:59.588" v="24" actId="47"/>
        <pc:sldMkLst>
          <pc:docMk/>
          <pc:sldMk cId="2705866817" sldId="291"/>
        </pc:sldMkLst>
      </pc:sldChg>
      <pc:sldChg chg="del">
        <pc:chgData name="Henrique Castro" userId="61c17a0ec72b05c7" providerId="LiveId" clId="{1B9AB000-E634-49DD-A6ED-DF6DA604C11D}" dt="2023-08-29T19:07:59.588" v="24" actId="47"/>
        <pc:sldMkLst>
          <pc:docMk/>
          <pc:sldMk cId="3462701572" sldId="292"/>
        </pc:sldMkLst>
      </pc:sldChg>
      <pc:sldChg chg="del">
        <pc:chgData name="Henrique Castro" userId="61c17a0ec72b05c7" providerId="LiveId" clId="{1B9AB000-E634-49DD-A6ED-DF6DA604C11D}" dt="2023-08-29T19:07:59.588" v="24" actId="47"/>
        <pc:sldMkLst>
          <pc:docMk/>
          <pc:sldMk cId="686202940" sldId="293"/>
        </pc:sldMkLst>
      </pc:sldChg>
      <pc:sldChg chg="del">
        <pc:chgData name="Henrique Castro" userId="61c17a0ec72b05c7" providerId="LiveId" clId="{1B9AB000-E634-49DD-A6ED-DF6DA604C11D}" dt="2023-08-29T19:07:59.588" v="24" actId="47"/>
        <pc:sldMkLst>
          <pc:docMk/>
          <pc:sldMk cId="33773688" sldId="294"/>
        </pc:sldMkLst>
      </pc:sldChg>
      <pc:sldChg chg="del">
        <pc:chgData name="Henrique Castro" userId="61c17a0ec72b05c7" providerId="LiveId" clId="{1B9AB000-E634-49DD-A6ED-DF6DA604C11D}" dt="2023-08-29T19:07:59.588" v="24" actId="47"/>
        <pc:sldMkLst>
          <pc:docMk/>
          <pc:sldMk cId="556739662" sldId="295"/>
        </pc:sldMkLst>
      </pc:sldChg>
      <pc:sldChg chg="del">
        <pc:chgData name="Henrique Castro" userId="61c17a0ec72b05c7" providerId="LiveId" clId="{1B9AB000-E634-49DD-A6ED-DF6DA604C11D}" dt="2023-08-29T19:07:59.588" v="24" actId="47"/>
        <pc:sldMkLst>
          <pc:docMk/>
          <pc:sldMk cId="1572229690" sldId="296"/>
        </pc:sldMkLst>
      </pc:sldChg>
      <pc:sldChg chg="modSp add mod">
        <pc:chgData name="Henrique Castro" userId="61c17a0ec72b05c7" providerId="LiveId" clId="{1B9AB000-E634-49DD-A6ED-DF6DA604C11D}" dt="2023-08-30T19:15:52.326" v="851" actId="20577"/>
        <pc:sldMkLst>
          <pc:docMk/>
          <pc:sldMk cId="3784225645" sldId="297"/>
        </pc:sldMkLst>
        <pc:spChg chg="mod">
          <ac:chgData name="Henrique Castro" userId="61c17a0ec72b05c7" providerId="LiveId" clId="{1B9AB000-E634-49DD-A6ED-DF6DA604C11D}" dt="2023-08-30T19:15:52.326" v="851" actId="20577"/>
          <ac:spMkLst>
            <pc:docMk/>
            <pc:sldMk cId="3784225645" sldId="297"/>
            <ac:spMk id="5" creationId="{3060E479-544C-19B3-E48D-FED30F81500D}"/>
          </ac:spMkLst>
        </pc:spChg>
        <pc:spChg chg="mod">
          <ac:chgData name="Henrique Castro" userId="61c17a0ec72b05c7" providerId="LiveId" clId="{1B9AB000-E634-49DD-A6ED-DF6DA604C11D}" dt="2023-08-30T17:19:12.951" v="840" actId="20577"/>
          <ac:spMkLst>
            <pc:docMk/>
            <pc:sldMk cId="3784225645" sldId="297"/>
            <ac:spMk id="6" creationId="{325408C2-8E79-F7FD-0AB6-A1CDB279E1B2}"/>
          </ac:spMkLst>
        </pc:spChg>
      </pc:sldChg>
      <pc:sldChg chg="del">
        <pc:chgData name="Henrique Castro" userId="61c17a0ec72b05c7" providerId="LiveId" clId="{1B9AB000-E634-49DD-A6ED-DF6DA604C11D}" dt="2023-08-29T19:07:59.588" v="24" actId="47"/>
        <pc:sldMkLst>
          <pc:docMk/>
          <pc:sldMk cId="4240027245" sldId="297"/>
        </pc:sldMkLst>
      </pc:sldChg>
      <pc:sldChg chg="del">
        <pc:chgData name="Henrique Castro" userId="61c17a0ec72b05c7" providerId="LiveId" clId="{1B9AB000-E634-49DD-A6ED-DF6DA604C11D}" dt="2023-08-29T19:07:59.588" v="24" actId="47"/>
        <pc:sldMkLst>
          <pc:docMk/>
          <pc:sldMk cId="3888875012" sldId="298"/>
        </pc:sldMkLst>
      </pc:sldChg>
      <pc:sldChg chg="del">
        <pc:chgData name="Henrique Castro" userId="61c17a0ec72b05c7" providerId="LiveId" clId="{1B9AB000-E634-49DD-A6ED-DF6DA604C11D}" dt="2023-08-29T19:07:59.588" v="24" actId="47"/>
        <pc:sldMkLst>
          <pc:docMk/>
          <pc:sldMk cId="3541814129" sldId="299"/>
        </pc:sldMkLst>
      </pc:sldChg>
      <pc:sldChg chg="del">
        <pc:chgData name="Henrique Castro" userId="61c17a0ec72b05c7" providerId="LiveId" clId="{1B9AB000-E634-49DD-A6ED-DF6DA604C11D}" dt="2023-08-29T19:07:59.588" v="24" actId="47"/>
        <pc:sldMkLst>
          <pc:docMk/>
          <pc:sldMk cId="3837464333" sldId="300"/>
        </pc:sldMkLst>
      </pc:sldChg>
      <pc:sldChg chg="del">
        <pc:chgData name="Henrique Castro" userId="61c17a0ec72b05c7" providerId="LiveId" clId="{1B9AB000-E634-49DD-A6ED-DF6DA604C11D}" dt="2023-08-29T19:07:59.588" v="24" actId="47"/>
        <pc:sldMkLst>
          <pc:docMk/>
          <pc:sldMk cId="1760605003" sldId="301"/>
        </pc:sldMkLst>
      </pc:sldChg>
      <pc:sldChg chg="addSp delSp modSp mod ord">
        <pc:chgData name="Henrique Castro" userId="61c17a0ec72b05c7" providerId="LiveId" clId="{1B9AB000-E634-49DD-A6ED-DF6DA604C11D}" dt="2023-08-30T13:34:00.211" v="599" actId="20577"/>
        <pc:sldMkLst>
          <pc:docMk/>
          <pc:sldMk cId="3720511401" sldId="302"/>
        </pc:sldMkLst>
        <pc:spChg chg="mod">
          <ac:chgData name="Henrique Castro" userId="61c17a0ec72b05c7" providerId="LiveId" clId="{1B9AB000-E634-49DD-A6ED-DF6DA604C11D}" dt="2023-08-30T13:34:00.211" v="599" actId="20577"/>
          <ac:spMkLst>
            <pc:docMk/>
            <pc:sldMk cId="3720511401" sldId="302"/>
            <ac:spMk id="2" creationId="{63CCD9D7-D7D6-3F88-DF0A-93B20B6E11BC}"/>
          </ac:spMkLst>
        </pc:spChg>
        <pc:picChg chg="add mod">
          <ac:chgData name="Henrique Castro" userId="61c17a0ec72b05c7" providerId="LiveId" clId="{1B9AB000-E634-49DD-A6ED-DF6DA604C11D}" dt="2023-08-30T13:33:50.783" v="584" actId="1076"/>
          <ac:picMkLst>
            <pc:docMk/>
            <pc:sldMk cId="3720511401" sldId="302"/>
            <ac:picMk id="2050" creationId="{223C1701-D199-BC48-1D3E-EB216A849A06}"/>
          </ac:picMkLst>
        </pc:picChg>
        <pc:picChg chg="del">
          <ac:chgData name="Henrique Castro" userId="61c17a0ec72b05c7" providerId="LiveId" clId="{1B9AB000-E634-49DD-A6ED-DF6DA604C11D}" dt="2023-08-30T13:33:38.984" v="581" actId="478"/>
          <ac:picMkLst>
            <pc:docMk/>
            <pc:sldMk cId="3720511401" sldId="302"/>
            <ac:picMk id="4098" creationId="{68F4B229-086F-99DB-822D-00B707C84043}"/>
          </ac:picMkLst>
        </pc:picChg>
      </pc:sldChg>
      <pc:sldChg chg="addSp delSp modSp new mod modClrScheme modAnim chgLayout modNotesTx">
        <pc:chgData name="Henrique Castro" userId="61c17a0ec72b05c7" providerId="LiveId" clId="{1B9AB000-E634-49DD-A6ED-DF6DA604C11D}" dt="2023-08-30T13:26:39.546" v="578" actId="20577"/>
        <pc:sldMkLst>
          <pc:docMk/>
          <pc:sldMk cId="2218636235" sldId="303"/>
        </pc:sldMkLst>
        <pc:spChg chg="del mod ord">
          <ac:chgData name="Henrique Castro" userId="61c17a0ec72b05c7" providerId="LiveId" clId="{1B9AB000-E634-49DD-A6ED-DF6DA604C11D}" dt="2023-08-29T19:58:21.296" v="35" actId="700"/>
          <ac:spMkLst>
            <pc:docMk/>
            <pc:sldMk cId="2218636235" sldId="303"/>
            <ac:spMk id="2" creationId="{F17C7BEB-1ADE-03F0-FEC4-39CC69CE9DEE}"/>
          </ac:spMkLst>
        </pc:spChg>
        <pc:spChg chg="del">
          <ac:chgData name="Henrique Castro" userId="61c17a0ec72b05c7" providerId="LiveId" clId="{1B9AB000-E634-49DD-A6ED-DF6DA604C11D}" dt="2023-08-29T19:58:21.296" v="35" actId="700"/>
          <ac:spMkLst>
            <pc:docMk/>
            <pc:sldMk cId="2218636235" sldId="303"/>
            <ac:spMk id="3" creationId="{0BB1AB2C-7C71-486D-E676-F44BFBC36A52}"/>
          </ac:spMkLst>
        </pc:spChg>
        <pc:spChg chg="mod ord">
          <ac:chgData name="Henrique Castro" userId="61c17a0ec72b05c7" providerId="LiveId" clId="{1B9AB000-E634-49DD-A6ED-DF6DA604C11D}" dt="2023-08-29T19:58:21.296" v="35" actId="700"/>
          <ac:spMkLst>
            <pc:docMk/>
            <pc:sldMk cId="2218636235" sldId="303"/>
            <ac:spMk id="4" creationId="{64CC5305-4936-3EC6-61D3-B10F4D8D32ED}"/>
          </ac:spMkLst>
        </pc:spChg>
        <pc:spChg chg="mod ord">
          <ac:chgData name="Henrique Castro" userId="61c17a0ec72b05c7" providerId="LiveId" clId="{1B9AB000-E634-49DD-A6ED-DF6DA604C11D}" dt="2023-08-29T19:58:21.296" v="35" actId="700"/>
          <ac:spMkLst>
            <pc:docMk/>
            <pc:sldMk cId="2218636235" sldId="303"/>
            <ac:spMk id="5" creationId="{C4A657C2-6AA7-0C88-839D-106EB4DFF0BC}"/>
          </ac:spMkLst>
        </pc:spChg>
        <pc:spChg chg="add mod ord">
          <ac:chgData name="Henrique Castro" userId="61c17a0ec72b05c7" providerId="LiveId" clId="{1B9AB000-E634-49DD-A6ED-DF6DA604C11D}" dt="2023-08-29T19:58:31.927" v="40" actId="20577"/>
          <ac:spMkLst>
            <pc:docMk/>
            <pc:sldMk cId="2218636235" sldId="303"/>
            <ac:spMk id="6" creationId="{85170194-CD23-B80C-804E-BC2690E0993C}"/>
          </ac:spMkLst>
        </pc:spChg>
        <pc:spChg chg="add del mod">
          <ac:chgData name="Henrique Castro" userId="61c17a0ec72b05c7" providerId="LiveId" clId="{1B9AB000-E634-49DD-A6ED-DF6DA604C11D}" dt="2023-08-29T19:58:51.882" v="44" actId="22"/>
          <ac:spMkLst>
            <pc:docMk/>
            <pc:sldMk cId="2218636235" sldId="303"/>
            <ac:spMk id="8" creationId="{268EFD74-8572-7FCF-C79F-073D45AF64BF}"/>
          </ac:spMkLst>
        </pc:spChg>
        <pc:spChg chg="add mod">
          <ac:chgData name="Henrique Castro" userId="61c17a0ec72b05c7" providerId="LiveId" clId="{1B9AB000-E634-49DD-A6ED-DF6DA604C11D}" dt="2023-08-29T20:01:21.369" v="62" actId="113"/>
          <ac:spMkLst>
            <pc:docMk/>
            <pc:sldMk cId="2218636235" sldId="303"/>
            <ac:spMk id="10" creationId="{23B7921D-EB11-D263-44BD-CFC7CF669559}"/>
          </ac:spMkLst>
        </pc:spChg>
        <pc:spChg chg="add mod">
          <ac:chgData name="Henrique Castro" userId="61c17a0ec72b05c7" providerId="LiveId" clId="{1B9AB000-E634-49DD-A6ED-DF6DA604C11D}" dt="2023-08-29T20:01:08.400" v="60" actId="1076"/>
          <ac:spMkLst>
            <pc:docMk/>
            <pc:sldMk cId="2218636235" sldId="303"/>
            <ac:spMk id="12" creationId="{840B2559-BE11-26C8-6DED-75514B9291E0}"/>
          </ac:spMkLst>
        </pc:spChg>
        <pc:spChg chg="add mod">
          <ac:chgData name="Henrique Castro" userId="61c17a0ec72b05c7" providerId="LiveId" clId="{1B9AB000-E634-49DD-A6ED-DF6DA604C11D}" dt="2023-08-29T20:01:01.497" v="59" actId="12"/>
          <ac:spMkLst>
            <pc:docMk/>
            <pc:sldMk cId="2218636235" sldId="303"/>
            <ac:spMk id="14" creationId="{AED6D2FF-C37B-FCEE-6C5E-1E9EC0E042E3}"/>
          </ac:spMkLst>
        </pc:spChg>
        <pc:spChg chg="add mod">
          <ac:chgData name="Henrique Castro" userId="61c17a0ec72b05c7" providerId="LiveId" clId="{1B9AB000-E634-49DD-A6ED-DF6DA604C11D}" dt="2023-08-29T20:20:48.790" v="126" actId="1076"/>
          <ac:spMkLst>
            <pc:docMk/>
            <pc:sldMk cId="2218636235" sldId="303"/>
            <ac:spMk id="15" creationId="{D6612B94-430D-244A-DC26-FB0B7E472088}"/>
          </ac:spMkLst>
        </pc:spChg>
        <pc:spChg chg="add mod">
          <ac:chgData name="Henrique Castro" userId="61c17a0ec72b05c7" providerId="LiveId" clId="{1B9AB000-E634-49DD-A6ED-DF6DA604C11D}" dt="2023-08-29T20:20:48.790" v="126" actId="1076"/>
          <ac:spMkLst>
            <pc:docMk/>
            <pc:sldMk cId="2218636235" sldId="303"/>
            <ac:spMk id="16" creationId="{4CE38774-5249-616E-4C64-77A379B1F570}"/>
          </ac:spMkLst>
        </pc:spChg>
        <pc:spChg chg="add mod">
          <ac:chgData name="Henrique Castro" userId="61c17a0ec72b05c7" providerId="LiveId" clId="{1B9AB000-E634-49DD-A6ED-DF6DA604C11D}" dt="2023-08-29T20:20:48.790" v="126" actId="1076"/>
          <ac:spMkLst>
            <pc:docMk/>
            <pc:sldMk cId="2218636235" sldId="303"/>
            <ac:spMk id="17" creationId="{3A9B9490-7D49-885F-CBA8-FDBB6C815010}"/>
          </ac:spMkLst>
        </pc:spChg>
        <pc:spChg chg="add mod">
          <ac:chgData name="Henrique Castro" userId="61c17a0ec72b05c7" providerId="LiveId" clId="{1B9AB000-E634-49DD-A6ED-DF6DA604C11D}" dt="2023-08-29T20:20:48.790" v="126" actId="1076"/>
          <ac:spMkLst>
            <pc:docMk/>
            <pc:sldMk cId="2218636235" sldId="303"/>
            <ac:spMk id="22" creationId="{2DCC15C9-A113-DBD5-2B7C-3B00013F6D31}"/>
          </ac:spMkLst>
        </pc:spChg>
        <pc:spChg chg="add mod">
          <ac:chgData name="Henrique Castro" userId="61c17a0ec72b05c7" providerId="LiveId" clId="{1B9AB000-E634-49DD-A6ED-DF6DA604C11D}" dt="2023-08-29T20:20:48.790" v="126" actId="1076"/>
          <ac:spMkLst>
            <pc:docMk/>
            <pc:sldMk cId="2218636235" sldId="303"/>
            <ac:spMk id="23" creationId="{4DE7559F-89E5-322E-561A-D7FCCEF48DBE}"/>
          </ac:spMkLst>
        </pc:spChg>
        <pc:cxnChg chg="add mod">
          <ac:chgData name="Henrique Castro" userId="61c17a0ec72b05c7" providerId="LiveId" clId="{1B9AB000-E634-49DD-A6ED-DF6DA604C11D}" dt="2023-08-29T20:20:48.790" v="126" actId="1076"/>
          <ac:cxnSpMkLst>
            <pc:docMk/>
            <pc:sldMk cId="2218636235" sldId="303"/>
            <ac:cxnSpMk id="19" creationId="{1C2EF01F-355A-0616-80BD-B614152A1429}"/>
          </ac:cxnSpMkLst>
        </pc:cxnChg>
        <pc:cxnChg chg="add mod">
          <ac:chgData name="Henrique Castro" userId="61c17a0ec72b05c7" providerId="LiveId" clId="{1B9AB000-E634-49DD-A6ED-DF6DA604C11D}" dt="2023-08-29T20:20:48.790" v="126" actId="1076"/>
          <ac:cxnSpMkLst>
            <pc:docMk/>
            <pc:sldMk cId="2218636235" sldId="303"/>
            <ac:cxnSpMk id="21" creationId="{0A650661-EAA3-44BE-3AB3-5F37B2849EC6}"/>
          </ac:cxnSpMkLst>
        </pc:cxnChg>
        <pc:cxnChg chg="add mod">
          <ac:chgData name="Henrique Castro" userId="61c17a0ec72b05c7" providerId="LiveId" clId="{1B9AB000-E634-49DD-A6ED-DF6DA604C11D}" dt="2023-08-29T20:20:48.790" v="126" actId="1076"/>
          <ac:cxnSpMkLst>
            <pc:docMk/>
            <pc:sldMk cId="2218636235" sldId="303"/>
            <ac:cxnSpMk id="25" creationId="{C45E8CDD-9C2B-687B-4275-B92843C01140}"/>
          </ac:cxnSpMkLst>
        </pc:cxnChg>
        <pc:cxnChg chg="add mod">
          <ac:chgData name="Henrique Castro" userId="61c17a0ec72b05c7" providerId="LiveId" clId="{1B9AB000-E634-49DD-A6ED-DF6DA604C11D}" dt="2023-08-29T20:20:48.790" v="126" actId="1076"/>
          <ac:cxnSpMkLst>
            <pc:docMk/>
            <pc:sldMk cId="2218636235" sldId="303"/>
            <ac:cxnSpMk id="27" creationId="{EB0EAC0D-8B6A-7BDF-C1AC-08876F4C1DA3}"/>
          </ac:cxnSpMkLst>
        </pc:cxnChg>
      </pc:sldChg>
      <pc:sldChg chg="del">
        <pc:chgData name="Henrique Castro" userId="61c17a0ec72b05c7" providerId="LiveId" clId="{1B9AB000-E634-49DD-A6ED-DF6DA604C11D}" dt="2023-08-29T19:07:59.588" v="24" actId="47"/>
        <pc:sldMkLst>
          <pc:docMk/>
          <pc:sldMk cId="3190694986" sldId="303"/>
        </pc:sldMkLst>
      </pc:sldChg>
      <pc:sldChg chg="addSp delSp modSp add mod modAnim modNotesTx">
        <pc:chgData name="Henrique Castro" userId="61c17a0ec72b05c7" providerId="LiveId" clId="{1B9AB000-E634-49DD-A6ED-DF6DA604C11D}" dt="2023-08-30T12:47:04.274" v="531"/>
        <pc:sldMkLst>
          <pc:docMk/>
          <pc:sldMk cId="3659886272" sldId="304"/>
        </pc:sldMkLst>
        <pc:spChg chg="mod">
          <ac:chgData name="Henrique Castro" userId="61c17a0ec72b05c7" providerId="LiveId" clId="{1B9AB000-E634-49DD-A6ED-DF6DA604C11D}" dt="2023-08-30T12:46:40.783" v="525" actId="1076"/>
          <ac:spMkLst>
            <pc:docMk/>
            <pc:sldMk cId="3659886272" sldId="304"/>
            <ac:spMk id="3" creationId="{92CCEDAF-DD35-D577-338A-830020BD278B}"/>
          </ac:spMkLst>
        </pc:spChg>
        <pc:spChg chg="add del mod">
          <ac:chgData name="Henrique Castro" userId="61c17a0ec72b05c7" providerId="LiveId" clId="{1B9AB000-E634-49DD-A6ED-DF6DA604C11D}" dt="2023-08-29T20:09:23.643" v="70" actId="22"/>
          <ac:spMkLst>
            <pc:docMk/>
            <pc:sldMk cId="3659886272" sldId="304"/>
            <ac:spMk id="3" creationId="{AABF0248-3D2A-4F75-6E93-D7A46FF90156}"/>
          </ac:spMkLst>
        </pc:spChg>
        <pc:spChg chg="mod">
          <ac:chgData name="Henrique Castro" userId="61c17a0ec72b05c7" providerId="LiveId" clId="{1B9AB000-E634-49DD-A6ED-DF6DA604C11D}" dt="2023-08-30T12:46:40.783" v="525" actId="1076"/>
          <ac:spMkLst>
            <pc:docMk/>
            <pc:sldMk cId="3659886272" sldId="304"/>
            <ac:spMk id="7" creationId="{08F30BBA-97EC-E548-C155-2A2BD0735F46}"/>
          </ac:spMkLst>
        </pc:spChg>
        <pc:spChg chg="mod">
          <ac:chgData name="Henrique Castro" userId="61c17a0ec72b05c7" providerId="LiveId" clId="{1B9AB000-E634-49DD-A6ED-DF6DA604C11D}" dt="2023-08-30T12:46:40.783" v="525" actId="1076"/>
          <ac:spMkLst>
            <pc:docMk/>
            <pc:sldMk cId="3659886272" sldId="304"/>
            <ac:spMk id="8" creationId="{18B27721-FC2A-2C40-D6CB-B17A04705E40}"/>
          </ac:spMkLst>
        </pc:spChg>
        <pc:spChg chg="add del mod">
          <ac:chgData name="Henrique Castro" userId="61c17a0ec72b05c7" providerId="LiveId" clId="{1B9AB000-E634-49DD-A6ED-DF6DA604C11D}" dt="2023-08-29T20:11:51.866" v="75" actId="478"/>
          <ac:spMkLst>
            <pc:docMk/>
            <pc:sldMk cId="3659886272" sldId="304"/>
            <ac:spMk id="8" creationId="{6A9170BD-B039-A895-ABCB-AD7FF8C7834C}"/>
          </ac:spMkLst>
        </pc:spChg>
        <pc:spChg chg="mod">
          <ac:chgData name="Henrique Castro" userId="61c17a0ec72b05c7" providerId="LiveId" clId="{1B9AB000-E634-49DD-A6ED-DF6DA604C11D}" dt="2023-08-30T12:46:40.783" v="525" actId="1076"/>
          <ac:spMkLst>
            <pc:docMk/>
            <pc:sldMk cId="3659886272" sldId="304"/>
            <ac:spMk id="9" creationId="{4C20CA9B-7FAD-7D4F-3CF3-66231DD2AAB4}"/>
          </ac:spMkLst>
        </pc:spChg>
        <pc:spChg chg="del">
          <ac:chgData name="Henrique Castro" userId="61c17a0ec72b05c7" providerId="LiveId" clId="{1B9AB000-E634-49DD-A6ED-DF6DA604C11D}" dt="2023-08-29T20:09:00.721" v="66" actId="478"/>
          <ac:spMkLst>
            <pc:docMk/>
            <pc:sldMk cId="3659886272" sldId="304"/>
            <ac:spMk id="10" creationId="{23B7921D-EB11-D263-44BD-CFC7CF669559}"/>
          </ac:spMkLst>
        </pc:spChg>
        <pc:spChg chg="mod">
          <ac:chgData name="Henrique Castro" userId="61c17a0ec72b05c7" providerId="LiveId" clId="{1B9AB000-E634-49DD-A6ED-DF6DA604C11D}" dt="2023-08-30T12:46:40.783" v="525" actId="1076"/>
          <ac:spMkLst>
            <pc:docMk/>
            <pc:sldMk cId="3659886272" sldId="304"/>
            <ac:spMk id="10" creationId="{45D2E802-EBDA-3BD3-F7D6-A7E1EB83EC7D}"/>
          </ac:spMkLst>
        </pc:spChg>
        <pc:spChg chg="add mod">
          <ac:chgData name="Henrique Castro" userId="61c17a0ec72b05c7" providerId="LiveId" clId="{1B9AB000-E634-49DD-A6ED-DF6DA604C11D}" dt="2023-08-30T12:40:54.767" v="506" actId="1076"/>
          <ac:spMkLst>
            <pc:docMk/>
            <pc:sldMk cId="3659886272" sldId="304"/>
            <ac:spMk id="11" creationId="{6ED885EE-B59A-B986-AC42-63A0DF8B79E8}"/>
          </ac:spMkLst>
        </pc:spChg>
        <pc:spChg chg="mod">
          <ac:chgData name="Henrique Castro" userId="61c17a0ec72b05c7" providerId="LiveId" clId="{1B9AB000-E634-49DD-A6ED-DF6DA604C11D}" dt="2023-08-30T12:46:40.783" v="525" actId="1076"/>
          <ac:spMkLst>
            <pc:docMk/>
            <pc:sldMk cId="3659886272" sldId="304"/>
            <ac:spMk id="12" creationId="{2FDDBBB0-2953-5980-700C-0E5869796B85}"/>
          </ac:spMkLst>
        </pc:spChg>
        <pc:spChg chg="del">
          <ac:chgData name="Henrique Castro" userId="61c17a0ec72b05c7" providerId="LiveId" clId="{1B9AB000-E634-49DD-A6ED-DF6DA604C11D}" dt="2023-08-29T20:08:58.908" v="65" actId="478"/>
          <ac:spMkLst>
            <pc:docMk/>
            <pc:sldMk cId="3659886272" sldId="304"/>
            <ac:spMk id="12" creationId="{840B2559-BE11-26C8-6DED-75514B9291E0}"/>
          </ac:spMkLst>
        </pc:spChg>
        <pc:spChg chg="mod">
          <ac:chgData name="Henrique Castro" userId="61c17a0ec72b05c7" providerId="LiveId" clId="{1B9AB000-E634-49DD-A6ED-DF6DA604C11D}" dt="2023-08-30T12:46:40.783" v="525" actId="1076"/>
          <ac:spMkLst>
            <pc:docMk/>
            <pc:sldMk cId="3659886272" sldId="304"/>
            <ac:spMk id="13" creationId="{28995671-F5D4-4E6D-2B3E-F6A9954197A0}"/>
          </ac:spMkLst>
        </pc:spChg>
        <pc:spChg chg="del">
          <ac:chgData name="Henrique Castro" userId="61c17a0ec72b05c7" providerId="LiveId" clId="{1B9AB000-E634-49DD-A6ED-DF6DA604C11D}" dt="2023-08-29T20:08:57.352" v="64" actId="478"/>
          <ac:spMkLst>
            <pc:docMk/>
            <pc:sldMk cId="3659886272" sldId="304"/>
            <ac:spMk id="14" creationId="{AED6D2FF-C37B-FCEE-6C5E-1E9EC0E042E3}"/>
          </ac:spMkLst>
        </pc:spChg>
        <pc:spChg chg="mod">
          <ac:chgData name="Henrique Castro" userId="61c17a0ec72b05c7" providerId="LiveId" clId="{1B9AB000-E634-49DD-A6ED-DF6DA604C11D}" dt="2023-08-30T12:46:40.783" v="525" actId="1076"/>
          <ac:spMkLst>
            <pc:docMk/>
            <pc:sldMk cId="3659886272" sldId="304"/>
            <ac:spMk id="14" creationId="{DE66793A-0E05-E121-76B9-3C6C71FD85CA}"/>
          </ac:spMkLst>
        </pc:spChg>
        <pc:spChg chg="add mod">
          <ac:chgData name="Henrique Castro" userId="61c17a0ec72b05c7" providerId="LiveId" clId="{1B9AB000-E634-49DD-A6ED-DF6DA604C11D}" dt="2023-08-30T12:46:40.783" v="525" actId="1076"/>
          <ac:spMkLst>
            <pc:docMk/>
            <pc:sldMk cId="3659886272" sldId="304"/>
            <ac:spMk id="16" creationId="{9079307F-D2C3-34AB-A570-2C2D04D7167A}"/>
          </ac:spMkLst>
        </pc:spChg>
        <pc:spChg chg="add mod">
          <ac:chgData name="Henrique Castro" userId="61c17a0ec72b05c7" providerId="LiveId" clId="{1B9AB000-E634-49DD-A6ED-DF6DA604C11D}" dt="2023-08-30T12:46:53.909" v="529" actId="1076"/>
          <ac:spMkLst>
            <pc:docMk/>
            <pc:sldMk cId="3659886272" sldId="304"/>
            <ac:spMk id="18" creationId="{30CEB424-5098-1240-BF1D-D0F0D94DCC8B}"/>
          </ac:spMkLst>
        </pc:spChg>
        <pc:grpChg chg="add mod">
          <ac:chgData name="Henrique Castro" userId="61c17a0ec72b05c7" providerId="LiveId" clId="{1B9AB000-E634-49DD-A6ED-DF6DA604C11D}" dt="2023-08-30T12:46:40.783" v="525" actId="1076"/>
          <ac:grpSpMkLst>
            <pc:docMk/>
            <pc:sldMk cId="3659886272" sldId="304"/>
            <ac:grpSpMk id="2" creationId="{ACB59AA0-3C53-EA9F-9323-B171AE36305E}"/>
          </ac:grpSpMkLst>
        </pc:grpChg>
      </pc:sldChg>
      <pc:sldChg chg="addSp delSp modSp add mod delAnim modAnim">
        <pc:chgData name="Henrique Castro" userId="61c17a0ec72b05c7" providerId="LiveId" clId="{1B9AB000-E634-49DD-A6ED-DF6DA604C11D}" dt="2023-08-30T17:23:08.483" v="846"/>
        <pc:sldMkLst>
          <pc:docMk/>
          <pc:sldMk cId="310790438" sldId="305"/>
        </pc:sldMkLst>
        <pc:spChg chg="del">
          <ac:chgData name="Henrique Castro" userId="61c17a0ec72b05c7" providerId="LiveId" clId="{1B9AB000-E634-49DD-A6ED-DF6DA604C11D}" dt="2023-08-30T12:45:15.686" v="519" actId="478"/>
          <ac:spMkLst>
            <pc:docMk/>
            <pc:sldMk cId="310790438" sldId="305"/>
            <ac:spMk id="4" creationId="{64CC5305-4936-3EC6-61D3-B10F4D8D32ED}"/>
          </ac:spMkLst>
        </pc:spChg>
        <pc:spChg chg="del">
          <ac:chgData name="Henrique Castro" userId="61c17a0ec72b05c7" providerId="LiveId" clId="{1B9AB000-E634-49DD-A6ED-DF6DA604C11D}" dt="2023-08-30T12:45:15.686" v="519" actId="478"/>
          <ac:spMkLst>
            <pc:docMk/>
            <pc:sldMk cId="310790438" sldId="305"/>
            <ac:spMk id="5" creationId="{C4A657C2-6AA7-0C88-839D-106EB4DFF0BC}"/>
          </ac:spMkLst>
        </pc:spChg>
        <pc:spChg chg="del">
          <ac:chgData name="Henrique Castro" userId="61c17a0ec72b05c7" providerId="LiveId" clId="{1B9AB000-E634-49DD-A6ED-DF6DA604C11D}" dt="2023-08-30T12:45:15.686" v="519" actId="478"/>
          <ac:spMkLst>
            <pc:docMk/>
            <pc:sldMk cId="310790438" sldId="305"/>
            <ac:spMk id="10" creationId="{23B7921D-EB11-D263-44BD-CFC7CF669559}"/>
          </ac:spMkLst>
        </pc:spChg>
        <pc:spChg chg="del">
          <ac:chgData name="Henrique Castro" userId="61c17a0ec72b05c7" providerId="LiveId" clId="{1B9AB000-E634-49DD-A6ED-DF6DA604C11D}" dt="2023-08-30T12:45:15.686" v="519" actId="478"/>
          <ac:spMkLst>
            <pc:docMk/>
            <pc:sldMk cId="310790438" sldId="305"/>
            <ac:spMk id="12" creationId="{840B2559-BE11-26C8-6DED-75514B9291E0}"/>
          </ac:spMkLst>
        </pc:spChg>
        <pc:spChg chg="del">
          <ac:chgData name="Henrique Castro" userId="61c17a0ec72b05c7" providerId="LiveId" clId="{1B9AB000-E634-49DD-A6ED-DF6DA604C11D}" dt="2023-08-30T12:45:15.686" v="519" actId="478"/>
          <ac:spMkLst>
            <pc:docMk/>
            <pc:sldMk cId="310790438" sldId="305"/>
            <ac:spMk id="14" creationId="{AED6D2FF-C37B-FCEE-6C5E-1E9EC0E042E3}"/>
          </ac:spMkLst>
        </pc:spChg>
        <pc:spChg chg="del">
          <ac:chgData name="Henrique Castro" userId="61c17a0ec72b05c7" providerId="LiveId" clId="{1B9AB000-E634-49DD-A6ED-DF6DA604C11D}" dt="2023-08-30T12:45:15.686" v="519" actId="478"/>
          <ac:spMkLst>
            <pc:docMk/>
            <pc:sldMk cId="310790438" sldId="305"/>
            <ac:spMk id="15" creationId="{D6612B94-430D-244A-DC26-FB0B7E472088}"/>
          </ac:spMkLst>
        </pc:spChg>
        <pc:spChg chg="del">
          <ac:chgData name="Henrique Castro" userId="61c17a0ec72b05c7" providerId="LiveId" clId="{1B9AB000-E634-49DD-A6ED-DF6DA604C11D}" dt="2023-08-30T12:45:15.686" v="519" actId="478"/>
          <ac:spMkLst>
            <pc:docMk/>
            <pc:sldMk cId="310790438" sldId="305"/>
            <ac:spMk id="16" creationId="{4CE38774-5249-616E-4C64-77A379B1F570}"/>
          </ac:spMkLst>
        </pc:spChg>
        <pc:spChg chg="del">
          <ac:chgData name="Henrique Castro" userId="61c17a0ec72b05c7" providerId="LiveId" clId="{1B9AB000-E634-49DD-A6ED-DF6DA604C11D}" dt="2023-08-30T12:45:15.686" v="519" actId="478"/>
          <ac:spMkLst>
            <pc:docMk/>
            <pc:sldMk cId="310790438" sldId="305"/>
            <ac:spMk id="17" creationId="{3A9B9490-7D49-885F-CBA8-FDBB6C815010}"/>
          </ac:spMkLst>
        </pc:spChg>
        <pc:spChg chg="del">
          <ac:chgData name="Henrique Castro" userId="61c17a0ec72b05c7" providerId="LiveId" clId="{1B9AB000-E634-49DD-A6ED-DF6DA604C11D}" dt="2023-08-30T12:45:15.686" v="519" actId="478"/>
          <ac:spMkLst>
            <pc:docMk/>
            <pc:sldMk cId="310790438" sldId="305"/>
            <ac:spMk id="22" creationId="{2DCC15C9-A113-DBD5-2B7C-3B00013F6D31}"/>
          </ac:spMkLst>
        </pc:spChg>
        <pc:spChg chg="del">
          <ac:chgData name="Henrique Castro" userId="61c17a0ec72b05c7" providerId="LiveId" clId="{1B9AB000-E634-49DD-A6ED-DF6DA604C11D}" dt="2023-08-30T12:45:15.686" v="519" actId="478"/>
          <ac:spMkLst>
            <pc:docMk/>
            <pc:sldMk cId="310790438" sldId="305"/>
            <ac:spMk id="23" creationId="{4DE7559F-89E5-322E-561A-D7FCCEF48DBE}"/>
          </ac:spMkLst>
        </pc:spChg>
        <pc:picChg chg="add mod">
          <ac:chgData name="Henrique Castro" userId="61c17a0ec72b05c7" providerId="LiveId" clId="{1B9AB000-E634-49DD-A6ED-DF6DA604C11D}" dt="2023-08-30T12:45:28.943" v="524" actId="1076"/>
          <ac:picMkLst>
            <pc:docMk/>
            <pc:sldMk cId="310790438" sldId="305"/>
            <ac:picMk id="3" creationId="{D5F2B6EC-EF0E-5A68-9AA1-056D865756E8}"/>
          </ac:picMkLst>
        </pc:picChg>
        <pc:picChg chg="add mod">
          <ac:chgData name="Henrique Castro" userId="61c17a0ec72b05c7" providerId="LiveId" clId="{1B9AB000-E634-49DD-A6ED-DF6DA604C11D}" dt="2023-08-30T13:04:23.097" v="534" actId="1076"/>
          <ac:picMkLst>
            <pc:docMk/>
            <pc:sldMk cId="310790438" sldId="305"/>
            <ac:picMk id="1026" creationId="{B17E3A1B-9F5B-4738-DCD2-E768C7D5ADBD}"/>
          </ac:picMkLst>
        </pc:picChg>
        <pc:cxnChg chg="del mod">
          <ac:chgData name="Henrique Castro" userId="61c17a0ec72b05c7" providerId="LiveId" clId="{1B9AB000-E634-49DD-A6ED-DF6DA604C11D}" dt="2023-08-30T12:45:15.686" v="519" actId="478"/>
          <ac:cxnSpMkLst>
            <pc:docMk/>
            <pc:sldMk cId="310790438" sldId="305"/>
            <ac:cxnSpMk id="19" creationId="{1C2EF01F-355A-0616-80BD-B614152A1429}"/>
          </ac:cxnSpMkLst>
        </pc:cxnChg>
        <pc:cxnChg chg="del mod">
          <ac:chgData name="Henrique Castro" userId="61c17a0ec72b05c7" providerId="LiveId" clId="{1B9AB000-E634-49DD-A6ED-DF6DA604C11D}" dt="2023-08-30T12:45:15.686" v="519" actId="478"/>
          <ac:cxnSpMkLst>
            <pc:docMk/>
            <pc:sldMk cId="310790438" sldId="305"/>
            <ac:cxnSpMk id="21" creationId="{0A650661-EAA3-44BE-3AB3-5F37B2849EC6}"/>
          </ac:cxnSpMkLst>
        </pc:cxnChg>
        <pc:cxnChg chg="del mod">
          <ac:chgData name="Henrique Castro" userId="61c17a0ec72b05c7" providerId="LiveId" clId="{1B9AB000-E634-49DD-A6ED-DF6DA604C11D}" dt="2023-08-30T12:45:15.686" v="519" actId="478"/>
          <ac:cxnSpMkLst>
            <pc:docMk/>
            <pc:sldMk cId="310790438" sldId="305"/>
            <ac:cxnSpMk id="25" creationId="{C45E8CDD-9C2B-687B-4275-B92843C01140}"/>
          </ac:cxnSpMkLst>
        </pc:cxnChg>
        <pc:cxnChg chg="del mod">
          <ac:chgData name="Henrique Castro" userId="61c17a0ec72b05c7" providerId="LiveId" clId="{1B9AB000-E634-49DD-A6ED-DF6DA604C11D}" dt="2023-08-30T12:45:15.686" v="519" actId="478"/>
          <ac:cxnSpMkLst>
            <pc:docMk/>
            <pc:sldMk cId="310790438" sldId="305"/>
            <ac:cxnSpMk id="27" creationId="{EB0EAC0D-8B6A-7BDF-C1AC-08876F4C1DA3}"/>
          </ac:cxnSpMkLst>
        </pc:cxnChg>
      </pc:sldChg>
      <pc:sldChg chg="del">
        <pc:chgData name="Henrique Castro" userId="61c17a0ec72b05c7" providerId="LiveId" clId="{1B9AB000-E634-49DD-A6ED-DF6DA604C11D}" dt="2023-08-29T19:08:09.857" v="25" actId="47"/>
        <pc:sldMkLst>
          <pc:docMk/>
          <pc:sldMk cId="807002599" sldId="306"/>
        </pc:sldMkLst>
      </pc:sldChg>
      <pc:sldChg chg="addSp delSp modSp add mod modTransition setBg delDesignElem">
        <pc:chgData name="Henrique Castro" userId="61c17a0ec72b05c7" providerId="LiveId" clId="{1B9AB000-E634-49DD-A6ED-DF6DA604C11D}" dt="2023-08-30T14:07:12.162" v="699"/>
        <pc:sldMkLst>
          <pc:docMk/>
          <pc:sldMk cId="1923846244" sldId="306"/>
        </pc:sldMkLst>
        <pc:spChg chg="mod">
          <ac:chgData name="Henrique Castro" userId="61c17a0ec72b05c7" providerId="LiveId" clId="{1B9AB000-E634-49DD-A6ED-DF6DA604C11D}" dt="2023-08-30T13:34:18.375" v="611" actId="20577"/>
          <ac:spMkLst>
            <pc:docMk/>
            <pc:sldMk cId="1923846244" sldId="306"/>
            <ac:spMk id="2" creationId="{63CCD9D7-D7D6-3F88-DF0A-93B20B6E11BC}"/>
          </ac:spMkLst>
        </pc:spChg>
        <pc:spChg chg="del">
          <ac:chgData name="Henrique Castro" userId="61c17a0ec72b05c7" providerId="LiveId" clId="{1B9AB000-E634-49DD-A6ED-DF6DA604C11D}" dt="2023-08-30T13:34:12.981" v="601"/>
          <ac:spMkLst>
            <pc:docMk/>
            <pc:sldMk cId="1923846244" sldId="306"/>
            <ac:spMk id="4103" creationId="{5C55F0BA-7D8B-4753-AB68-D54E59A24A9D}"/>
          </ac:spMkLst>
        </pc:spChg>
        <pc:picChg chg="del">
          <ac:chgData name="Henrique Castro" userId="61c17a0ec72b05c7" providerId="LiveId" clId="{1B9AB000-E634-49DD-A6ED-DF6DA604C11D}" dt="2023-08-30T13:40:20.891" v="612" actId="478"/>
          <ac:picMkLst>
            <pc:docMk/>
            <pc:sldMk cId="1923846244" sldId="306"/>
            <ac:picMk id="2050" creationId="{223C1701-D199-BC48-1D3E-EB216A849A06}"/>
          </ac:picMkLst>
        </pc:picChg>
        <pc:picChg chg="add mod">
          <ac:chgData name="Henrique Castro" userId="61c17a0ec72b05c7" providerId="LiveId" clId="{1B9AB000-E634-49DD-A6ED-DF6DA604C11D}" dt="2023-08-30T13:40:46.573" v="618" actId="1076"/>
          <ac:picMkLst>
            <pc:docMk/>
            <pc:sldMk cId="1923846244" sldId="306"/>
            <ac:picMk id="3074" creationId="{4B47F4C6-F693-DF37-A47B-2D5D58ABCBFF}"/>
          </ac:picMkLst>
        </pc:picChg>
      </pc:sldChg>
      <pc:sldChg chg="addSp delSp modSp add mod delAnim">
        <pc:chgData name="Henrique Castro" userId="61c17a0ec72b05c7" providerId="LiveId" clId="{1B9AB000-E634-49DD-A6ED-DF6DA604C11D}" dt="2023-08-30T13:52:57.883" v="674" actId="1076"/>
        <pc:sldMkLst>
          <pc:docMk/>
          <pc:sldMk cId="375067807" sldId="307"/>
        </pc:sldMkLst>
        <pc:spChg chg="add mod">
          <ac:chgData name="Henrique Castro" userId="61c17a0ec72b05c7" providerId="LiveId" clId="{1B9AB000-E634-49DD-A6ED-DF6DA604C11D}" dt="2023-08-30T13:52:57.883" v="674" actId="1076"/>
          <ac:spMkLst>
            <pc:docMk/>
            <pc:sldMk cId="375067807" sldId="307"/>
            <ac:spMk id="3" creationId="{5954EA74-EC29-383A-69C4-E664D9AF63AD}"/>
          </ac:spMkLst>
        </pc:spChg>
        <pc:spChg chg="mod">
          <ac:chgData name="Henrique Castro" userId="61c17a0ec72b05c7" providerId="LiveId" clId="{1B9AB000-E634-49DD-A6ED-DF6DA604C11D}" dt="2023-08-30T13:47:56.023" v="629" actId="20577"/>
          <ac:spMkLst>
            <pc:docMk/>
            <pc:sldMk cId="375067807" sldId="307"/>
            <ac:spMk id="6" creationId="{85170194-CD23-B80C-804E-BC2690E0993C}"/>
          </ac:spMkLst>
        </pc:spChg>
        <pc:spChg chg="del">
          <ac:chgData name="Henrique Castro" userId="61c17a0ec72b05c7" providerId="LiveId" clId="{1B9AB000-E634-49DD-A6ED-DF6DA604C11D}" dt="2023-08-30T13:50:49.234" v="662" actId="478"/>
          <ac:spMkLst>
            <pc:docMk/>
            <pc:sldMk cId="375067807" sldId="307"/>
            <ac:spMk id="10" creationId="{23B7921D-EB11-D263-44BD-CFC7CF669559}"/>
          </ac:spMkLst>
        </pc:spChg>
        <pc:spChg chg="del">
          <ac:chgData name="Henrique Castro" userId="61c17a0ec72b05c7" providerId="LiveId" clId="{1B9AB000-E634-49DD-A6ED-DF6DA604C11D}" dt="2023-08-30T13:50:49.234" v="662" actId="478"/>
          <ac:spMkLst>
            <pc:docMk/>
            <pc:sldMk cId="375067807" sldId="307"/>
            <ac:spMk id="12" creationId="{840B2559-BE11-26C8-6DED-75514B9291E0}"/>
          </ac:spMkLst>
        </pc:spChg>
        <pc:spChg chg="del">
          <ac:chgData name="Henrique Castro" userId="61c17a0ec72b05c7" providerId="LiveId" clId="{1B9AB000-E634-49DD-A6ED-DF6DA604C11D}" dt="2023-08-30T13:50:49.234" v="662" actId="478"/>
          <ac:spMkLst>
            <pc:docMk/>
            <pc:sldMk cId="375067807" sldId="307"/>
            <ac:spMk id="14" creationId="{AED6D2FF-C37B-FCEE-6C5E-1E9EC0E042E3}"/>
          </ac:spMkLst>
        </pc:spChg>
        <pc:spChg chg="mod">
          <ac:chgData name="Henrique Castro" userId="61c17a0ec72b05c7" providerId="LiveId" clId="{1B9AB000-E634-49DD-A6ED-DF6DA604C11D}" dt="2023-08-30T13:48:28.822" v="634" actId="20577"/>
          <ac:spMkLst>
            <pc:docMk/>
            <pc:sldMk cId="375067807" sldId="307"/>
            <ac:spMk id="15" creationId="{D6612B94-430D-244A-DC26-FB0B7E472088}"/>
          </ac:spMkLst>
        </pc:spChg>
        <pc:spChg chg="mod">
          <ac:chgData name="Henrique Castro" userId="61c17a0ec72b05c7" providerId="LiveId" clId="{1B9AB000-E634-49DD-A6ED-DF6DA604C11D}" dt="2023-08-30T13:49:18.160" v="644" actId="20577"/>
          <ac:spMkLst>
            <pc:docMk/>
            <pc:sldMk cId="375067807" sldId="307"/>
            <ac:spMk id="16" creationId="{4CE38774-5249-616E-4C64-77A379B1F570}"/>
          </ac:spMkLst>
        </pc:spChg>
        <pc:spChg chg="mod">
          <ac:chgData name="Henrique Castro" userId="61c17a0ec72b05c7" providerId="LiveId" clId="{1B9AB000-E634-49DD-A6ED-DF6DA604C11D}" dt="2023-08-30T13:48:51.092" v="639" actId="20577"/>
          <ac:spMkLst>
            <pc:docMk/>
            <pc:sldMk cId="375067807" sldId="307"/>
            <ac:spMk id="17" creationId="{3A9B9490-7D49-885F-CBA8-FDBB6C815010}"/>
          </ac:spMkLst>
        </pc:spChg>
        <pc:spChg chg="mod">
          <ac:chgData name="Henrique Castro" userId="61c17a0ec72b05c7" providerId="LiveId" clId="{1B9AB000-E634-49DD-A6ED-DF6DA604C11D}" dt="2023-08-30T13:49:47.174" v="654" actId="20577"/>
          <ac:spMkLst>
            <pc:docMk/>
            <pc:sldMk cId="375067807" sldId="307"/>
            <ac:spMk id="22" creationId="{2DCC15C9-A113-DBD5-2B7C-3B00013F6D31}"/>
          </ac:spMkLst>
        </pc:spChg>
        <pc:spChg chg="mod">
          <ac:chgData name="Henrique Castro" userId="61c17a0ec72b05c7" providerId="LiveId" clId="{1B9AB000-E634-49DD-A6ED-DF6DA604C11D}" dt="2023-08-30T13:50:13.685" v="661" actId="20577"/>
          <ac:spMkLst>
            <pc:docMk/>
            <pc:sldMk cId="375067807" sldId="307"/>
            <ac:spMk id="23" creationId="{4DE7559F-89E5-322E-561A-D7FCCEF48DBE}"/>
          </ac:spMkLst>
        </pc:spChg>
      </pc:sldChg>
      <pc:sldChg chg="del">
        <pc:chgData name="Henrique Castro" userId="61c17a0ec72b05c7" providerId="LiveId" clId="{1B9AB000-E634-49DD-A6ED-DF6DA604C11D}" dt="2023-08-29T19:08:09.857" v="25" actId="47"/>
        <pc:sldMkLst>
          <pc:docMk/>
          <pc:sldMk cId="3683015964" sldId="307"/>
        </pc:sldMkLst>
      </pc:sldChg>
      <pc:sldChg chg="addSp delSp modSp add mod ord modTransition">
        <pc:chgData name="Henrique Castro" userId="61c17a0ec72b05c7" providerId="LiveId" clId="{1B9AB000-E634-49DD-A6ED-DF6DA604C11D}" dt="2023-08-30T14:07:20.781" v="700"/>
        <pc:sldMkLst>
          <pc:docMk/>
          <pc:sldMk cId="208451809" sldId="308"/>
        </pc:sldMkLst>
        <pc:spChg chg="mod">
          <ac:chgData name="Henrique Castro" userId="61c17a0ec72b05c7" providerId="LiveId" clId="{1B9AB000-E634-49DD-A6ED-DF6DA604C11D}" dt="2023-08-30T14:06:25.287" v="692" actId="20577"/>
          <ac:spMkLst>
            <pc:docMk/>
            <pc:sldMk cId="208451809" sldId="308"/>
            <ac:spMk id="2" creationId="{63CCD9D7-D7D6-3F88-DF0A-93B20B6E11BC}"/>
          </ac:spMkLst>
        </pc:spChg>
        <pc:picChg chg="del">
          <ac:chgData name="Henrique Castro" userId="61c17a0ec72b05c7" providerId="LiveId" clId="{1B9AB000-E634-49DD-A6ED-DF6DA604C11D}" dt="2023-08-30T14:06:28.321" v="693" actId="478"/>
          <ac:picMkLst>
            <pc:docMk/>
            <pc:sldMk cId="208451809" sldId="308"/>
            <ac:picMk id="3074" creationId="{4B47F4C6-F693-DF37-A47B-2D5D58ABCBFF}"/>
          </ac:picMkLst>
        </pc:picChg>
        <pc:picChg chg="add mod">
          <ac:chgData name="Henrique Castro" userId="61c17a0ec72b05c7" providerId="LiveId" clId="{1B9AB000-E634-49DD-A6ED-DF6DA604C11D}" dt="2023-08-30T14:06:50.259" v="698" actId="1076"/>
          <ac:picMkLst>
            <pc:docMk/>
            <pc:sldMk cId="208451809" sldId="308"/>
            <ac:picMk id="4098" creationId="{27FBD9F2-A5B1-DC60-5AA9-003544FC5C5C}"/>
          </ac:picMkLst>
        </pc:picChg>
      </pc:sldChg>
      <pc:sldChg chg="addSp delSp modSp add mod ord delAnim modAnim modNotesTx">
        <pc:chgData name="Henrique Castro" userId="61c17a0ec72b05c7" providerId="LiveId" clId="{1B9AB000-E634-49DD-A6ED-DF6DA604C11D}" dt="2023-08-30T15:04:01.808" v="756" actId="1076"/>
        <pc:sldMkLst>
          <pc:docMk/>
          <pc:sldMk cId="2509180739" sldId="309"/>
        </pc:sldMkLst>
        <pc:spChg chg="add del">
          <ac:chgData name="Henrique Castro" userId="61c17a0ec72b05c7" providerId="LiveId" clId="{1B9AB000-E634-49DD-A6ED-DF6DA604C11D}" dt="2023-08-30T14:58:32.060" v="728"/>
          <ac:spMkLst>
            <pc:docMk/>
            <pc:sldMk cId="2509180739" sldId="309"/>
            <ac:spMk id="2" creationId="{2C398C33-AF5E-6494-ED59-98DCB196F726}"/>
          </ac:spMkLst>
        </pc:spChg>
        <pc:spChg chg="mod">
          <ac:chgData name="Henrique Castro" userId="61c17a0ec72b05c7" providerId="LiveId" clId="{1B9AB000-E634-49DD-A6ED-DF6DA604C11D}" dt="2023-08-30T15:04:01.808" v="756" actId="1076"/>
          <ac:spMkLst>
            <pc:docMk/>
            <pc:sldMk cId="2509180739" sldId="309"/>
            <ac:spMk id="3" creationId="{5954EA74-EC29-383A-69C4-E664D9AF63AD}"/>
          </ac:spMkLst>
        </pc:spChg>
        <pc:spChg chg="mod">
          <ac:chgData name="Henrique Castro" userId="61c17a0ec72b05c7" providerId="LiveId" clId="{1B9AB000-E634-49DD-A6ED-DF6DA604C11D}" dt="2023-08-30T14:48:31.167" v="717" actId="20577"/>
          <ac:spMkLst>
            <pc:docMk/>
            <pc:sldMk cId="2509180739" sldId="309"/>
            <ac:spMk id="6" creationId="{85170194-CD23-B80C-804E-BC2690E0993C}"/>
          </ac:spMkLst>
        </pc:spChg>
        <pc:spChg chg="del">
          <ac:chgData name="Henrique Castro" userId="61c17a0ec72b05c7" providerId="LiveId" clId="{1B9AB000-E634-49DD-A6ED-DF6DA604C11D}" dt="2023-08-30T14:48:45.425" v="718" actId="478"/>
          <ac:spMkLst>
            <pc:docMk/>
            <pc:sldMk cId="2509180739" sldId="309"/>
            <ac:spMk id="15" creationId="{D6612B94-430D-244A-DC26-FB0B7E472088}"/>
          </ac:spMkLst>
        </pc:spChg>
        <pc:spChg chg="del">
          <ac:chgData name="Henrique Castro" userId="61c17a0ec72b05c7" providerId="LiveId" clId="{1B9AB000-E634-49DD-A6ED-DF6DA604C11D}" dt="2023-08-30T14:48:45.425" v="718" actId="478"/>
          <ac:spMkLst>
            <pc:docMk/>
            <pc:sldMk cId="2509180739" sldId="309"/>
            <ac:spMk id="16" creationId="{4CE38774-5249-616E-4C64-77A379B1F570}"/>
          </ac:spMkLst>
        </pc:spChg>
        <pc:spChg chg="del">
          <ac:chgData name="Henrique Castro" userId="61c17a0ec72b05c7" providerId="LiveId" clId="{1B9AB000-E634-49DD-A6ED-DF6DA604C11D}" dt="2023-08-30T14:48:45.425" v="718" actId="478"/>
          <ac:spMkLst>
            <pc:docMk/>
            <pc:sldMk cId="2509180739" sldId="309"/>
            <ac:spMk id="17" creationId="{3A9B9490-7D49-885F-CBA8-FDBB6C815010}"/>
          </ac:spMkLst>
        </pc:spChg>
        <pc:spChg chg="del">
          <ac:chgData name="Henrique Castro" userId="61c17a0ec72b05c7" providerId="LiveId" clId="{1B9AB000-E634-49DD-A6ED-DF6DA604C11D}" dt="2023-08-30T14:48:45.425" v="718" actId="478"/>
          <ac:spMkLst>
            <pc:docMk/>
            <pc:sldMk cId="2509180739" sldId="309"/>
            <ac:spMk id="22" creationId="{2DCC15C9-A113-DBD5-2B7C-3B00013F6D31}"/>
          </ac:spMkLst>
        </pc:spChg>
        <pc:spChg chg="del">
          <ac:chgData name="Henrique Castro" userId="61c17a0ec72b05c7" providerId="LiveId" clId="{1B9AB000-E634-49DD-A6ED-DF6DA604C11D}" dt="2023-08-30T14:48:45.425" v="718" actId="478"/>
          <ac:spMkLst>
            <pc:docMk/>
            <pc:sldMk cId="2509180739" sldId="309"/>
            <ac:spMk id="23" creationId="{4DE7559F-89E5-322E-561A-D7FCCEF48DBE}"/>
          </ac:spMkLst>
        </pc:spChg>
        <pc:picChg chg="add mod">
          <ac:chgData name="Henrique Castro" userId="61c17a0ec72b05c7" providerId="LiveId" clId="{1B9AB000-E634-49DD-A6ED-DF6DA604C11D}" dt="2023-08-30T15:03:55.959" v="755" actId="1076"/>
          <ac:picMkLst>
            <pc:docMk/>
            <pc:sldMk cId="2509180739" sldId="309"/>
            <ac:picMk id="8" creationId="{570892F9-5AA5-34F2-7BA1-92A221907784}"/>
          </ac:picMkLst>
        </pc:picChg>
        <pc:picChg chg="add del mod">
          <ac:chgData name="Henrique Castro" userId="61c17a0ec72b05c7" providerId="LiveId" clId="{1B9AB000-E634-49DD-A6ED-DF6DA604C11D}" dt="2023-08-30T15:03:52.803" v="754" actId="478"/>
          <ac:picMkLst>
            <pc:docMk/>
            <pc:sldMk cId="2509180739" sldId="309"/>
            <ac:picMk id="10" creationId="{1BEE52A7-D8D0-89B3-81EB-2E0E7AAF4B68}"/>
          </ac:picMkLst>
        </pc:picChg>
        <pc:cxnChg chg="del mod">
          <ac:chgData name="Henrique Castro" userId="61c17a0ec72b05c7" providerId="LiveId" clId="{1B9AB000-E634-49DD-A6ED-DF6DA604C11D}" dt="2023-08-30T14:48:45.425" v="718" actId="478"/>
          <ac:cxnSpMkLst>
            <pc:docMk/>
            <pc:sldMk cId="2509180739" sldId="309"/>
            <ac:cxnSpMk id="19" creationId="{1C2EF01F-355A-0616-80BD-B614152A1429}"/>
          </ac:cxnSpMkLst>
        </pc:cxnChg>
        <pc:cxnChg chg="del mod">
          <ac:chgData name="Henrique Castro" userId="61c17a0ec72b05c7" providerId="LiveId" clId="{1B9AB000-E634-49DD-A6ED-DF6DA604C11D}" dt="2023-08-30T14:48:45.425" v="718" actId="478"/>
          <ac:cxnSpMkLst>
            <pc:docMk/>
            <pc:sldMk cId="2509180739" sldId="309"/>
            <ac:cxnSpMk id="21" creationId="{0A650661-EAA3-44BE-3AB3-5F37B2849EC6}"/>
          </ac:cxnSpMkLst>
        </pc:cxnChg>
        <pc:cxnChg chg="del mod">
          <ac:chgData name="Henrique Castro" userId="61c17a0ec72b05c7" providerId="LiveId" clId="{1B9AB000-E634-49DD-A6ED-DF6DA604C11D}" dt="2023-08-30T14:48:45.425" v="718" actId="478"/>
          <ac:cxnSpMkLst>
            <pc:docMk/>
            <pc:sldMk cId="2509180739" sldId="309"/>
            <ac:cxnSpMk id="25" creationId="{C45E8CDD-9C2B-687B-4275-B92843C01140}"/>
          </ac:cxnSpMkLst>
        </pc:cxnChg>
        <pc:cxnChg chg="del mod">
          <ac:chgData name="Henrique Castro" userId="61c17a0ec72b05c7" providerId="LiveId" clId="{1B9AB000-E634-49DD-A6ED-DF6DA604C11D}" dt="2023-08-30T14:48:45.425" v="718" actId="478"/>
          <ac:cxnSpMkLst>
            <pc:docMk/>
            <pc:sldMk cId="2509180739" sldId="309"/>
            <ac:cxnSpMk id="27" creationId="{EB0EAC0D-8B6A-7BDF-C1AC-08876F4C1DA3}"/>
          </ac:cxnSpMkLst>
        </pc:cxnChg>
      </pc:sldChg>
      <pc:sldChg chg="del">
        <pc:chgData name="Henrique Castro" userId="61c17a0ec72b05c7" providerId="LiveId" clId="{1B9AB000-E634-49DD-A6ED-DF6DA604C11D}" dt="2023-08-29T19:08:09.857" v="25" actId="47"/>
        <pc:sldMkLst>
          <pc:docMk/>
          <pc:sldMk cId="2783562132" sldId="309"/>
        </pc:sldMkLst>
      </pc:sldChg>
      <pc:sldChg chg="del">
        <pc:chgData name="Henrique Castro" userId="61c17a0ec72b05c7" providerId="LiveId" clId="{1B9AB000-E634-49DD-A6ED-DF6DA604C11D}" dt="2023-08-29T19:08:09.857" v="25" actId="47"/>
        <pc:sldMkLst>
          <pc:docMk/>
          <pc:sldMk cId="1548467100" sldId="310"/>
        </pc:sldMkLst>
      </pc:sldChg>
      <pc:sldChg chg="delSp modSp add mod modTransition modAnim">
        <pc:chgData name="Henrique Castro" userId="61c17a0ec72b05c7" providerId="LiveId" clId="{1B9AB000-E634-49DD-A6ED-DF6DA604C11D}" dt="2023-08-30T15:05:11.808" v="764"/>
        <pc:sldMkLst>
          <pc:docMk/>
          <pc:sldMk cId="4280528138" sldId="310"/>
        </pc:sldMkLst>
        <pc:spChg chg="del">
          <ac:chgData name="Henrique Castro" userId="61c17a0ec72b05c7" providerId="LiveId" clId="{1B9AB000-E634-49DD-A6ED-DF6DA604C11D}" dt="2023-08-30T15:03:03.123" v="744" actId="478"/>
          <ac:spMkLst>
            <pc:docMk/>
            <pc:sldMk cId="4280528138" sldId="310"/>
            <ac:spMk id="3" creationId="{5954EA74-EC29-383A-69C4-E664D9AF63AD}"/>
          </ac:spMkLst>
        </pc:spChg>
        <pc:picChg chg="mod">
          <ac:chgData name="Henrique Castro" userId="61c17a0ec72b05c7" providerId="LiveId" clId="{1B9AB000-E634-49DD-A6ED-DF6DA604C11D}" dt="2023-08-30T15:03:30.639" v="751" actId="1076"/>
          <ac:picMkLst>
            <pc:docMk/>
            <pc:sldMk cId="4280528138" sldId="310"/>
            <ac:picMk id="8" creationId="{570892F9-5AA5-34F2-7BA1-92A221907784}"/>
          </ac:picMkLst>
        </pc:picChg>
        <pc:picChg chg="mod">
          <ac:chgData name="Henrique Castro" userId="61c17a0ec72b05c7" providerId="LiveId" clId="{1B9AB000-E634-49DD-A6ED-DF6DA604C11D}" dt="2023-08-30T15:03:37.891" v="753" actId="1440"/>
          <ac:picMkLst>
            <pc:docMk/>
            <pc:sldMk cId="4280528138" sldId="310"/>
            <ac:picMk id="10" creationId="{1BEE52A7-D8D0-89B3-81EB-2E0E7AAF4B68}"/>
          </ac:picMkLst>
        </pc:picChg>
      </pc:sldChg>
      <pc:sldChg chg="del">
        <pc:chgData name="Henrique Castro" userId="61c17a0ec72b05c7" providerId="LiveId" clId="{1B9AB000-E634-49DD-A6ED-DF6DA604C11D}" dt="2023-08-29T19:08:09.857" v="25" actId="47"/>
        <pc:sldMkLst>
          <pc:docMk/>
          <pc:sldMk cId="296847420" sldId="311"/>
        </pc:sldMkLst>
      </pc:sldChg>
      <pc:sldChg chg="addSp delSp modSp add mod ord">
        <pc:chgData name="Henrique Castro" userId="61c17a0ec72b05c7" providerId="LiveId" clId="{1B9AB000-E634-49DD-A6ED-DF6DA604C11D}" dt="2023-08-30T15:49:52.588" v="796" actId="1076"/>
        <pc:sldMkLst>
          <pc:docMk/>
          <pc:sldMk cId="1040857835" sldId="311"/>
        </pc:sldMkLst>
        <pc:spChg chg="mod">
          <ac:chgData name="Henrique Castro" userId="61c17a0ec72b05c7" providerId="LiveId" clId="{1B9AB000-E634-49DD-A6ED-DF6DA604C11D}" dt="2023-08-30T15:07:58.616" v="776" actId="20577"/>
          <ac:spMkLst>
            <pc:docMk/>
            <pc:sldMk cId="1040857835" sldId="311"/>
            <ac:spMk id="2" creationId="{63CCD9D7-D7D6-3F88-DF0A-93B20B6E11BC}"/>
          </ac:spMkLst>
        </pc:spChg>
        <pc:picChg chg="del">
          <ac:chgData name="Henrique Castro" userId="61c17a0ec72b05c7" providerId="LiveId" clId="{1B9AB000-E634-49DD-A6ED-DF6DA604C11D}" dt="2023-08-30T15:49:41.996" v="793" actId="478"/>
          <ac:picMkLst>
            <pc:docMk/>
            <pc:sldMk cId="1040857835" sldId="311"/>
            <ac:picMk id="4098" creationId="{27FBD9F2-A5B1-DC60-5AA9-003544FC5C5C}"/>
          </ac:picMkLst>
        </pc:picChg>
        <pc:picChg chg="add mod">
          <ac:chgData name="Henrique Castro" userId="61c17a0ec72b05c7" providerId="LiveId" clId="{1B9AB000-E634-49DD-A6ED-DF6DA604C11D}" dt="2023-08-30T15:49:52.588" v="796" actId="1076"/>
          <ac:picMkLst>
            <pc:docMk/>
            <pc:sldMk cId="1040857835" sldId="311"/>
            <ac:picMk id="6146" creationId="{5460BD42-7E5E-EEE5-8457-8CE813AE8E3A}"/>
          </ac:picMkLst>
        </pc:picChg>
      </pc:sldChg>
      <pc:sldChg chg="addSp delSp modSp add mod ord delAnim modAnim">
        <pc:chgData name="Henrique Castro" userId="61c17a0ec72b05c7" providerId="LiveId" clId="{1B9AB000-E634-49DD-A6ED-DF6DA604C11D}" dt="2023-08-30T17:15:18.504" v="822"/>
        <pc:sldMkLst>
          <pc:docMk/>
          <pc:sldMk cId="745113041" sldId="312"/>
        </pc:sldMkLst>
        <pc:spChg chg="mod">
          <ac:chgData name="Henrique Castro" userId="61c17a0ec72b05c7" providerId="LiveId" clId="{1B9AB000-E634-49DD-A6ED-DF6DA604C11D}" dt="2023-08-30T17:14:51.520" v="815" actId="1076"/>
          <ac:spMkLst>
            <pc:docMk/>
            <pc:sldMk cId="745113041" sldId="312"/>
            <ac:spMk id="3" creationId="{5954EA74-EC29-383A-69C4-E664D9AF63AD}"/>
          </ac:spMkLst>
        </pc:spChg>
        <pc:spChg chg="mod">
          <ac:chgData name="Henrique Castro" userId="61c17a0ec72b05c7" providerId="LiveId" clId="{1B9AB000-E634-49DD-A6ED-DF6DA604C11D}" dt="2023-08-30T15:08:22.941" v="787" actId="20577"/>
          <ac:spMkLst>
            <pc:docMk/>
            <pc:sldMk cId="745113041" sldId="312"/>
            <ac:spMk id="6" creationId="{85170194-CD23-B80C-804E-BC2690E0993C}"/>
          </ac:spMkLst>
        </pc:spChg>
        <pc:picChg chg="del">
          <ac:chgData name="Henrique Castro" userId="61c17a0ec72b05c7" providerId="LiveId" clId="{1B9AB000-E634-49DD-A6ED-DF6DA604C11D}" dt="2023-08-30T15:08:25.675" v="788" actId="478"/>
          <ac:picMkLst>
            <pc:docMk/>
            <pc:sldMk cId="745113041" sldId="312"/>
            <ac:picMk id="8" creationId="{570892F9-5AA5-34F2-7BA1-92A221907784}"/>
          </ac:picMkLst>
        </pc:picChg>
        <pc:picChg chg="add mod">
          <ac:chgData name="Henrique Castro" userId="61c17a0ec72b05c7" providerId="LiveId" clId="{1B9AB000-E634-49DD-A6ED-DF6DA604C11D}" dt="2023-08-30T17:15:01.591" v="818" actId="1076"/>
          <ac:picMkLst>
            <pc:docMk/>
            <pc:sldMk cId="745113041" sldId="312"/>
            <ac:picMk id="7170" creationId="{A412DC12-3C8C-F285-0BCB-2F3D1C22096B}"/>
          </ac:picMkLst>
        </pc:picChg>
        <pc:picChg chg="add mod">
          <ac:chgData name="Henrique Castro" userId="61c17a0ec72b05c7" providerId="LiveId" clId="{1B9AB000-E634-49DD-A6ED-DF6DA604C11D}" dt="2023-08-30T17:15:13.149" v="821" actId="1440"/>
          <ac:picMkLst>
            <pc:docMk/>
            <pc:sldMk cId="745113041" sldId="312"/>
            <ac:picMk id="7172" creationId="{8ED553A9-6ECF-3243-CC9D-8DA8AEF6C3E0}"/>
          </ac:picMkLst>
        </pc:picChg>
      </pc:sldChg>
      <pc:sldChg chg="del">
        <pc:chgData name="Henrique Castro" userId="61c17a0ec72b05c7" providerId="LiveId" clId="{1B9AB000-E634-49DD-A6ED-DF6DA604C11D}" dt="2023-08-29T19:08:09.857" v="25" actId="47"/>
        <pc:sldMkLst>
          <pc:docMk/>
          <pc:sldMk cId="3800253904" sldId="312"/>
        </pc:sldMkLst>
      </pc:sldChg>
      <pc:sldChg chg="add">
        <pc:chgData name="Henrique Castro" userId="61c17a0ec72b05c7" providerId="LiveId" clId="{1B9AB000-E634-49DD-A6ED-DF6DA604C11D}" dt="2023-08-30T17:20:55.941" v="842"/>
        <pc:sldMkLst>
          <pc:docMk/>
          <pc:sldMk cId="957041518" sldId="313"/>
        </pc:sldMkLst>
      </pc:sldChg>
      <pc:sldChg chg="del">
        <pc:chgData name="Henrique Castro" userId="61c17a0ec72b05c7" providerId="LiveId" clId="{1B9AB000-E634-49DD-A6ED-DF6DA604C11D}" dt="2023-08-29T19:08:09.857" v="25" actId="47"/>
        <pc:sldMkLst>
          <pc:docMk/>
          <pc:sldMk cId="4221861618" sldId="313"/>
        </pc:sldMkLst>
      </pc:sldChg>
      <pc:sldChg chg="del">
        <pc:chgData name="Henrique Castro" userId="61c17a0ec72b05c7" providerId="LiveId" clId="{1B9AB000-E634-49DD-A6ED-DF6DA604C11D}" dt="2023-08-29T19:08:09.857" v="25" actId="47"/>
        <pc:sldMkLst>
          <pc:docMk/>
          <pc:sldMk cId="1724075552" sldId="314"/>
        </pc:sldMkLst>
      </pc:sldChg>
    </pc:docChg>
  </pc:docChgLst>
  <pc:docChgLst>
    <pc:chgData name="Henrique Castro" userId="61c17a0ec72b05c7" providerId="LiveId" clId="{1C0CC8DD-B429-4CC9-8D44-0321A12FF512}"/>
    <pc:docChg chg="modSld">
      <pc:chgData name="Henrique Castro" userId="61c17a0ec72b05c7" providerId="LiveId" clId="{1C0CC8DD-B429-4CC9-8D44-0321A12FF512}" dt="2023-08-25T15:13:22.832" v="21"/>
      <pc:docMkLst>
        <pc:docMk/>
      </pc:docMkLst>
      <pc:sldChg chg="addSp modSp mod modAnim">
        <pc:chgData name="Henrique Castro" userId="61c17a0ec72b05c7" providerId="LiveId" clId="{1C0CC8DD-B429-4CC9-8D44-0321A12FF512}" dt="2023-08-25T15:06:59.792" v="20" actId="115"/>
        <pc:sldMkLst>
          <pc:docMk/>
          <pc:sldMk cId="3866955096" sldId="273"/>
        </pc:sldMkLst>
        <pc:spChg chg="add mod">
          <ac:chgData name="Henrique Castro" userId="61c17a0ec72b05c7" providerId="LiveId" clId="{1C0CC8DD-B429-4CC9-8D44-0321A12FF512}" dt="2023-08-25T15:06:59.792" v="20" actId="115"/>
          <ac:spMkLst>
            <pc:docMk/>
            <pc:sldMk cId="3866955096" sldId="273"/>
            <ac:spMk id="4" creationId="{FA9434C8-13EE-F3D1-FBAA-3EA668037CE1}"/>
          </ac:spMkLst>
        </pc:spChg>
      </pc:sldChg>
      <pc:sldChg chg="modNotesTx">
        <pc:chgData name="Henrique Castro" userId="61c17a0ec72b05c7" providerId="LiveId" clId="{1C0CC8DD-B429-4CC9-8D44-0321A12FF512}" dt="2023-08-25T15:13:22.832" v="21"/>
        <pc:sldMkLst>
          <pc:docMk/>
          <pc:sldMk cId="3462701572" sldId="292"/>
        </pc:sldMkLst>
      </pc:sldChg>
    </pc:docChg>
  </pc:docChgLst>
  <pc:docChgLst>
    <pc:chgData name="Henrique Castro" userId="61c17a0ec72b05c7" providerId="LiveId" clId="{C3C1D7E0-EE96-4567-82F8-0076C1E33D75}"/>
    <pc:docChg chg="undo custSel addSld delSld modSld sldOrd">
      <pc:chgData name="Henrique Castro" userId="61c17a0ec72b05c7" providerId="LiveId" clId="{C3C1D7E0-EE96-4567-82F8-0076C1E33D75}" dt="2023-08-10T23:41:58.785" v="3674" actId="47"/>
      <pc:docMkLst>
        <pc:docMk/>
      </pc:docMkLst>
      <pc:sldChg chg="addSp delSp modSp mod modTransition">
        <pc:chgData name="Henrique Castro" userId="61c17a0ec72b05c7" providerId="LiveId" clId="{C3C1D7E0-EE96-4567-82F8-0076C1E33D75}" dt="2023-08-06T14:10:54.095" v="642"/>
        <pc:sldMkLst>
          <pc:docMk/>
          <pc:sldMk cId="2510882342" sldId="256"/>
        </pc:sldMkLst>
        <pc:spChg chg="mod">
          <ac:chgData name="Henrique Castro" userId="61c17a0ec72b05c7" providerId="LiveId" clId="{C3C1D7E0-EE96-4567-82F8-0076C1E33D75}" dt="2023-08-06T13:04:23.377" v="210" actId="2711"/>
          <ac:spMkLst>
            <pc:docMk/>
            <pc:sldMk cId="2510882342" sldId="256"/>
            <ac:spMk id="2" creationId="{DE67E7C5-4A2C-B790-B4A6-9CAFD0C077B3}"/>
          </ac:spMkLst>
        </pc:spChg>
        <pc:spChg chg="mod">
          <ac:chgData name="Henrique Castro" userId="61c17a0ec72b05c7" providerId="LiveId" clId="{C3C1D7E0-EE96-4567-82F8-0076C1E33D75}" dt="2023-08-06T13:04:23.377" v="210" actId="2711"/>
          <ac:spMkLst>
            <pc:docMk/>
            <pc:sldMk cId="2510882342" sldId="256"/>
            <ac:spMk id="3" creationId="{39B2898B-3D83-5D66-580E-9B0F7DF2D986}"/>
          </ac:spMkLst>
        </pc:spChg>
        <pc:spChg chg="add mod">
          <ac:chgData name="Henrique Castro" userId="61c17a0ec72b05c7" providerId="LiveId" clId="{C3C1D7E0-EE96-4567-82F8-0076C1E33D75}" dt="2023-08-06T14:10:54.095" v="642"/>
          <ac:spMkLst>
            <pc:docMk/>
            <pc:sldMk cId="2510882342" sldId="256"/>
            <ac:spMk id="4" creationId="{C320BF63-57DB-6839-3966-25265ED17E86}"/>
          </ac:spMkLst>
        </pc:spChg>
        <pc:spChg chg="del mod">
          <ac:chgData name="Henrique Castro" userId="61c17a0ec72b05c7" providerId="LiveId" clId="{C3C1D7E0-EE96-4567-82F8-0076C1E33D75}" dt="2023-08-06T14:10:52.127" v="641" actId="478"/>
          <ac:spMkLst>
            <pc:docMk/>
            <pc:sldMk cId="2510882342" sldId="256"/>
            <ac:spMk id="5" creationId="{E915CD8C-3DD2-6430-807F-66FAFF8B971F}"/>
          </ac:spMkLst>
        </pc:spChg>
        <pc:picChg chg="mod">
          <ac:chgData name="Henrique Castro" userId="61c17a0ec72b05c7" providerId="LiveId" clId="{C3C1D7E0-EE96-4567-82F8-0076C1E33D75}" dt="2023-08-06T13:04:23.377" v="210" actId="2711"/>
          <ac:picMkLst>
            <pc:docMk/>
            <pc:sldMk cId="2510882342" sldId="256"/>
            <ac:picMk id="1026" creationId="{D5F53682-A108-939E-6D2D-AC4AE6D60071}"/>
          </ac:picMkLst>
        </pc:picChg>
        <pc:picChg chg="mod">
          <ac:chgData name="Henrique Castro" userId="61c17a0ec72b05c7" providerId="LiveId" clId="{C3C1D7E0-EE96-4567-82F8-0076C1E33D75}" dt="2023-08-06T13:04:23.377" v="210" actId="2711"/>
          <ac:picMkLst>
            <pc:docMk/>
            <pc:sldMk cId="2510882342" sldId="256"/>
            <ac:picMk id="1028" creationId="{977B3670-6572-EDFE-EFA6-695F9CFAA653}"/>
          </ac:picMkLst>
        </pc:picChg>
        <pc:picChg chg="mod">
          <ac:chgData name="Henrique Castro" userId="61c17a0ec72b05c7" providerId="LiveId" clId="{C3C1D7E0-EE96-4567-82F8-0076C1E33D75}" dt="2023-08-06T13:04:23.377" v="210" actId="2711"/>
          <ac:picMkLst>
            <pc:docMk/>
            <pc:sldMk cId="2510882342" sldId="256"/>
            <ac:picMk id="1030" creationId="{9E3F9314-9D77-F4BE-F229-01B5B5D390C0}"/>
          </ac:picMkLst>
        </pc:picChg>
      </pc:sldChg>
      <pc:sldChg chg="addSp delSp modSp mod setBg setClrOvrMap">
        <pc:chgData name="Henrique Castro" userId="61c17a0ec72b05c7" providerId="LiveId" clId="{C3C1D7E0-EE96-4567-82F8-0076C1E33D75}" dt="2023-08-06T14:10:45.752" v="640" actId="1076"/>
        <pc:sldMkLst>
          <pc:docMk/>
          <pc:sldMk cId="1773592268" sldId="257"/>
        </pc:sldMkLst>
        <pc:spChg chg="mod">
          <ac:chgData name="Henrique Castro" userId="61c17a0ec72b05c7" providerId="LiveId" clId="{C3C1D7E0-EE96-4567-82F8-0076C1E33D75}" dt="2023-08-06T13:04:09.559" v="209" actId="2711"/>
          <ac:spMkLst>
            <pc:docMk/>
            <pc:sldMk cId="1773592268" sldId="257"/>
            <ac:spMk id="2" creationId="{DE67E7C5-4A2C-B790-B4A6-9CAFD0C077B3}"/>
          </ac:spMkLst>
        </pc:spChg>
        <pc:spChg chg="mod">
          <ac:chgData name="Henrique Castro" userId="61c17a0ec72b05c7" providerId="LiveId" clId="{C3C1D7E0-EE96-4567-82F8-0076C1E33D75}" dt="2023-08-06T13:04:09.559" v="209" actId="2711"/>
          <ac:spMkLst>
            <pc:docMk/>
            <pc:sldMk cId="1773592268" sldId="257"/>
            <ac:spMk id="3" creationId="{39B2898B-3D83-5D66-580E-9B0F7DF2D986}"/>
          </ac:spMkLst>
        </pc:spChg>
        <pc:spChg chg="mod">
          <ac:chgData name="Henrique Castro" userId="61c17a0ec72b05c7" providerId="LiveId" clId="{C3C1D7E0-EE96-4567-82F8-0076C1E33D75}" dt="2023-08-06T14:10:45.752" v="640" actId="1076"/>
          <ac:spMkLst>
            <pc:docMk/>
            <pc:sldMk cId="1773592268" sldId="257"/>
            <ac:spMk id="5" creationId="{E915CD8C-3DD2-6430-807F-66FAFF8B971F}"/>
          </ac:spMkLst>
        </pc:spChg>
        <pc:spChg chg="add del">
          <ac:chgData name="Henrique Castro" userId="61c17a0ec72b05c7" providerId="LiveId" clId="{C3C1D7E0-EE96-4567-82F8-0076C1E33D75}" dt="2023-08-06T11:43:16.654" v="16" actId="26606"/>
          <ac:spMkLst>
            <pc:docMk/>
            <pc:sldMk cId="1773592268" sldId="257"/>
            <ac:spMk id="1035" creationId="{0D7B6173-1D58-48E2-83CF-37350F315F75}"/>
          </ac:spMkLst>
        </pc:spChg>
        <pc:spChg chg="add del">
          <ac:chgData name="Henrique Castro" userId="61c17a0ec72b05c7" providerId="LiveId" clId="{C3C1D7E0-EE96-4567-82F8-0076C1E33D75}" dt="2023-08-06T11:43:16.654" v="16" actId="26606"/>
          <ac:spMkLst>
            <pc:docMk/>
            <pc:sldMk cId="1773592268" sldId="257"/>
            <ac:spMk id="1037" creationId="{3D4464D8-FD41-4EA2-9094-791BB1112FFA}"/>
          </ac:spMkLst>
        </pc:spChg>
        <pc:spChg chg="add del">
          <ac:chgData name="Henrique Castro" userId="61c17a0ec72b05c7" providerId="LiveId" clId="{C3C1D7E0-EE96-4567-82F8-0076C1E33D75}" dt="2023-08-06T11:43:16.654" v="16" actId="26606"/>
          <ac:spMkLst>
            <pc:docMk/>
            <pc:sldMk cId="1773592268" sldId="257"/>
            <ac:spMk id="1041" creationId="{21BDEC81-16A7-4451-B893-C15000083B77}"/>
          </ac:spMkLst>
        </pc:spChg>
        <pc:spChg chg="add del">
          <ac:chgData name="Henrique Castro" userId="61c17a0ec72b05c7" providerId="LiveId" clId="{C3C1D7E0-EE96-4567-82F8-0076C1E33D75}" dt="2023-08-06T11:43:16.654" v="16" actId="26606"/>
          <ac:spMkLst>
            <pc:docMk/>
            <pc:sldMk cId="1773592268" sldId="257"/>
            <ac:spMk id="1043" creationId="{514A1B69-F82D-4322-9669-42AC0CB70B05}"/>
          </ac:spMkLst>
        </pc:spChg>
        <pc:spChg chg="add del">
          <ac:chgData name="Henrique Castro" userId="61c17a0ec72b05c7" providerId="LiveId" clId="{C3C1D7E0-EE96-4567-82F8-0076C1E33D75}" dt="2023-08-06T11:43:51.076" v="30" actId="26606"/>
          <ac:spMkLst>
            <pc:docMk/>
            <pc:sldMk cId="1773592268" sldId="257"/>
            <ac:spMk id="1045" creationId="{443F2ACA-E6D6-4028-82DD-F03C262D5DE6}"/>
          </ac:spMkLst>
        </pc:spChg>
        <pc:spChg chg="add del">
          <ac:chgData name="Henrique Castro" userId="61c17a0ec72b05c7" providerId="LiveId" clId="{C3C1D7E0-EE96-4567-82F8-0076C1E33D75}" dt="2023-08-06T11:43:29.602" v="18" actId="26606"/>
          <ac:spMkLst>
            <pc:docMk/>
            <pc:sldMk cId="1773592268" sldId="257"/>
            <ac:spMk id="1046" creationId="{0B4D00F8-39E7-4123-8564-BDFDAA1FD792}"/>
          </ac:spMkLst>
        </pc:spChg>
        <pc:spChg chg="add del">
          <ac:chgData name="Henrique Castro" userId="61c17a0ec72b05c7" providerId="LiveId" clId="{C3C1D7E0-EE96-4567-82F8-0076C1E33D75}" dt="2023-08-06T11:43:29.602" v="18" actId="26606"/>
          <ac:spMkLst>
            <pc:docMk/>
            <pc:sldMk cId="1773592268" sldId="257"/>
            <ac:spMk id="1047" creationId="{9887D440-5561-4781-8085-0624A1A13898}"/>
          </ac:spMkLst>
        </pc:spChg>
        <pc:spChg chg="add del">
          <ac:chgData name="Henrique Castro" userId="61c17a0ec72b05c7" providerId="LiveId" clId="{C3C1D7E0-EE96-4567-82F8-0076C1E33D75}" dt="2023-08-06T11:43:36.809" v="20" actId="26606"/>
          <ac:spMkLst>
            <pc:docMk/>
            <pc:sldMk cId="1773592268" sldId="257"/>
            <ac:spMk id="1052" creationId="{2659FDB4-FCBE-4A89-B46D-43D4FA54464D}"/>
          </ac:spMkLst>
        </pc:spChg>
        <pc:spChg chg="add del">
          <ac:chgData name="Henrique Castro" userId="61c17a0ec72b05c7" providerId="LiveId" clId="{C3C1D7E0-EE96-4567-82F8-0076C1E33D75}" dt="2023-08-06T11:43:39.181" v="22" actId="26606"/>
          <ac:spMkLst>
            <pc:docMk/>
            <pc:sldMk cId="1773592268" sldId="257"/>
            <ac:spMk id="1055" creationId="{2659FDB4-FCBE-4A89-B46D-43D4FA54464D}"/>
          </ac:spMkLst>
        </pc:spChg>
        <pc:spChg chg="add del">
          <ac:chgData name="Henrique Castro" userId="61c17a0ec72b05c7" providerId="LiveId" clId="{C3C1D7E0-EE96-4567-82F8-0076C1E33D75}" dt="2023-08-06T11:43:39.181" v="22" actId="26606"/>
          <ac:spMkLst>
            <pc:docMk/>
            <pc:sldMk cId="1773592268" sldId="257"/>
            <ac:spMk id="1057" creationId="{58BDB0EE-D238-415B-9ED8-62AA6AB2AAD1}"/>
          </ac:spMkLst>
        </pc:spChg>
        <pc:spChg chg="add del">
          <ac:chgData name="Henrique Castro" userId="61c17a0ec72b05c7" providerId="LiveId" clId="{C3C1D7E0-EE96-4567-82F8-0076C1E33D75}" dt="2023-08-06T11:43:39.181" v="22" actId="26606"/>
          <ac:spMkLst>
            <pc:docMk/>
            <pc:sldMk cId="1773592268" sldId="257"/>
            <ac:spMk id="1058" creationId="{C5B55FC3-961D-4325-82F1-DE92B0D04E03}"/>
          </ac:spMkLst>
        </pc:spChg>
        <pc:spChg chg="add del">
          <ac:chgData name="Henrique Castro" userId="61c17a0ec72b05c7" providerId="LiveId" clId="{C3C1D7E0-EE96-4567-82F8-0076C1E33D75}" dt="2023-08-06T11:43:39.181" v="22" actId="26606"/>
          <ac:spMkLst>
            <pc:docMk/>
            <pc:sldMk cId="1773592268" sldId="257"/>
            <ac:spMk id="1059" creationId="{4C8AB332-D09E-4F28-943C-DABDD4716A3C}"/>
          </ac:spMkLst>
        </pc:spChg>
        <pc:spChg chg="add del">
          <ac:chgData name="Henrique Castro" userId="61c17a0ec72b05c7" providerId="LiveId" clId="{C3C1D7E0-EE96-4567-82F8-0076C1E33D75}" dt="2023-08-06T11:43:45.081" v="26" actId="26606"/>
          <ac:spMkLst>
            <pc:docMk/>
            <pc:sldMk cId="1773592268" sldId="257"/>
            <ac:spMk id="1064" creationId="{1D63C574-BFD2-41A1-A567-B0C3CC7FDD4F}"/>
          </ac:spMkLst>
        </pc:spChg>
        <pc:spChg chg="add del">
          <ac:chgData name="Henrique Castro" userId="61c17a0ec72b05c7" providerId="LiveId" clId="{C3C1D7E0-EE96-4567-82F8-0076C1E33D75}" dt="2023-08-06T11:43:45.081" v="26" actId="26606"/>
          <ac:spMkLst>
            <pc:docMk/>
            <pc:sldMk cId="1773592268" sldId="257"/>
            <ac:spMk id="1065" creationId="{E2A46BAB-8C31-42B2-90E8-B26DD3E81D37}"/>
          </ac:spMkLst>
        </pc:spChg>
        <pc:spChg chg="add del">
          <ac:chgData name="Henrique Castro" userId="61c17a0ec72b05c7" providerId="LiveId" clId="{C3C1D7E0-EE96-4567-82F8-0076C1E33D75}" dt="2023-08-06T11:43:56.149" v="32" actId="26606"/>
          <ac:spMkLst>
            <pc:docMk/>
            <pc:sldMk cId="1773592268" sldId="257"/>
            <ac:spMk id="1067" creationId="{6C54EF3E-F8C9-407C-A1B7-5F7BE916B20B}"/>
          </ac:spMkLst>
        </pc:spChg>
        <pc:spChg chg="add del">
          <ac:chgData name="Henrique Castro" userId="61c17a0ec72b05c7" providerId="LiveId" clId="{C3C1D7E0-EE96-4567-82F8-0076C1E33D75}" dt="2023-08-06T11:43:48.065" v="28" actId="26606"/>
          <ac:spMkLst>
            <pc:docMk/>
            <pc:sldMk cId="1773592268" sldId="257"/>
            <ac:spMk id="1075" creationId="{7DD77B92-CB36-4B20-A59A-59625E0F08AB}"/>
          </ac:spMkLst>
        </pc:spChg>
        <pc:spChg chg="add del">
          <ac:chgData name="Henrique Castro" userId="61c17a0ec72b05c7" providerId="LiveId" clId="{C3C1D7E0-EE96-4567-82F8-0076C1E33D75}" dt="2023-08-06T11:43:48.065" v="28" actId="26606"/>
          <ac:spMkLst>
            <pc:docMk/>
            <pc:sldMk cId="1773592268" sldId="257"/>
            <ac:spMk id="1078" creationId="{2C1BBA94-3F40-40AA-8BB9-E69E25E537C1}"/>
          </ac:spMkLst>
        </pc:spChg>
        <pc:spChg chg="add del">
          <ac:chgData name="Henrique Castro" userId="61c17a0ec72b05c7" providerId="LiveId" clId="{C3C1D7E0-EE96-4567-82F8-0076C1E33D75}" dt="2023-08-06T11:43:51.076" v="30" actId="26606"/>
          <ac:spMkLst>
            <pc:docMk/>
            <pc:sldMk cId="1773592268" sldId="257"/>
            <ac:spMk id="1080" creationId="{BACC6370-2D7E-4714-9D71-7542949D7D5D}"/>
          </ac:spMkLst>
        </pc:spChg>
        <pc:spChg chg="add del">
          <ac:chgData name="Henrique Castro" userId="61c17a0ec72b05c7" providerId="LiveId" clId="{C3C1D7E0-EE96-4567-82F8-0076C1E33D75}" dt="2023-08-06T11:43:51.076" v="30" actId="26606"/>
          <ac:spMkLst>
            <pc:docMk/>
            <pc:sldMk cId="1773592268" sldId="257"/>
            <ac:spMk id="1081" creationId="{256B2C21-A230-48C0-8DF1-C46611373C44}"/>
          </ac:spMkLst>
        </pc:spChg>
        <pc:spChg chg="add del">
          <ac:chgData name="Henrique Castro" userId="61c17a0ec72b05c7" providerId="LiveId" clId="{C3C1D7E0-EE96-4567-82F8-0076C1E33D75}" dt="2023-08-06T11:43:51.076" v="30" actId="26606"/>
          <ac:spMkLst>
            <pc:docMk/>
            <pc:sldMk cId="1773592268" sldId="257"/>
            <ac:spMk id="1082" creationId="{3847E18C-932D-4C95-AABA-FEC7C9499AD7}"/>
          </ac:spMkLst>
        </pc:spChg>
        <pc:spChg chg="add del">
          <ac:chgData name="Henrique Castro" userId="61c17a0ec72b05c7" providerId="LiveId" clId="{C3C1D7E0-EE96-4567-82F8-0076C1E33D75}" dt="2023-08-06T11:43:51.076" v="30" actId="26606"/>
          <ac:spMkLst>
            <pc:docMk/>
            <pc:sldMk cId="1773592268" sldId="257"/>
            <ac:spMk id="1083" creationId="{3150CB11-0C61-439E-910F-5787759E72A0}"/>
          </ac:spMkLst>
        </pc:spChg>
        <pc:spChg chg="add del">
          <ac:chgData name="Henrique Castro" userId="61c17a0ec72b05c7" providerId="LiveId" clId="{C3C1D7E0-EE96-4567-82F8-0076C1E33D75}" dt="2023-08-06T11:43:51.076" v="30" actId="26606"/>
          <ac:spMkLst>
            <pc:docMk/>
            <pc:sldMk cId="1773592268" sldId="257"/>
            <ac:spMk id="1084" creationId="{43F8A58B-5155-44CE-A5FF-7647B47D0A7A}"/>
          </ac:spMkLst>
        </pc:spChg>
        <pc:spChg chg="add del">
          <ac:chgData name="Henrique Castro" userId="61c17a0ec72b05c7" providerId="LiveId" clId="{C3C1D7E0-EE96-4567-82F8-0076C1E33D75}" dt="2023-08-06T11:43:56.149" v="32" actId="26606"/>
          <ac:spMkLst>
            <pc:docMk/>
            <pc:sldMk cId="1773592268" sldId="257"/>
            <ac:spMk id="1086" creationId="{2BE60996-95E1-4219-8811-2F3FC4DD598F}"/>
          </ac:spMkLst>
        </pc:spChg>
        <pc:spChg chg="add del">
          <ac:chgData name="Henrique Castro" userId="61c17a0ec72b05c7" providerId="LiveId" clId="{C3C1D7E0-EE96-4567-82F8-0076C1E33D75}" dt="2023-08-06T11:43:56.149" v="32" actId="26606"/>
          <ac:spMkLst>
            <pc:docMk/>
            <pc:sldMk cId="1773592268" sldId="257"/>
            <ac:spMk id="1087" creationId="{A588BDFC-92FD-4B52-A1F8-A7145B253CC0}"/>
          </ac:spMkLst>
        </pc:spChg>
        <pc:spChg chg="add del">
          <ac:chgData name="Henrique Castro" userId="61c17a0ec72b05c7" providerId="LiveId" clId="{C3C1D7E0-EE96-4567-82F8-0076C1E33D75}" dt="2023-08-06T11:43:56.149" v="32" actId="26606"/>
          <ac:spMkLst>
            <pc:docMk/>
            <pc:sldMk cId="1773592268" sldId="257"/>
            <ac:spMk id="1097" creationId="{F1B81E3E-D365-405C-B698-85A456CC64CA}"/>
          </ac:spMkLst>
        </pc:spChg>
        <pc:spChg chg="add del">
          <ac:chgData name="Henrique Castro" userId="61c17a0ec72b05c7" providerId="LiveId" clId="{C3C1D7E0-EE96-4567-82F8-0076C1E33D75}" dt="2023-08-06T11:43:58.757" v="34" actId="26606"/>
          <ac:spMkLst>
            <pc:docMk/>
            <pc:sldMk cId="1773592268" sldId="257"/>
            <ac:spMk id="1107" creationId="{7DE8ED6B-A642-49B8-9C0A-2776C80DA896}"/>
          </ac:spMkLst>
        </pc:spChg>
        <pc:spChg chg="add del">
          <ac:chgData name="Henrique Castro" userId="61c17a0ec72b05c7" providerId="LiveId" clId="{C3C1D7E0-EE96-4567-82F8-0076C1E33D75}" dt="2023-08-06T11:43:58.757" v="34" actId="26606"/>
          <ac:spMkLst>
            <pc:docMk/>
            <pc:sldMk cId="1773592268" sldId="257"/>
            <ac:spMk id="1108" creationId="{77088155-880A-418B-B4E3-153F9D164B63}"/>
          </ac:spMkLst>
        </pc:spChg>
        <pc:spChg chg="add del">
          <ac:chgData name="Henrique Castro" userId="61c17a0ec72b05c7" providerId="LiveId" clId="{C3C1D7E0-EE96-4567-82F8-0076C1E33D75}" dt="2023-08-06T11:43:58.757" v="34" actId="26606"/>
          <ac:spMkLst>
            <pc:docMk/>
            <pc:sldMk cId="1773592268" sldId="257"/>
            <ac:spMk id="1109" creationId="{A57F7711-0E78-4E42-91DA-C8BF3BC32A66}"/>
          </ac:spMkLst>
        </pc:spChg>
        <pc:spChg chg="add del">
          <ac:chgData name="Henrique Castro" userId="61c17a0ec72b05c7" providerId="LiveId" clId="{C3C1D7E0-EE96-4567-82F8-0076C1E33D75}" dt="2023-08-06T11:43:58.757" v="34" actId="26606"/>
          <ac:spMkLst>
            <pc:docMk/>
            <pc:sldMk cId="1773592268" sldId="257"/>
            <ac:spMk id="1113" creationId="{DAFB3BB1-C459-40CB-920D-7FDB728D0519}"/>
          </ac:spMkLst>
        </pc:spChg>
        <pc:spChg chg="add del">
          <ac:chgData name="Henrique Castro" userId="61c17a0ec72b05c7" providerId="LiveId" clId="{C3C1D7E0-EE96-4567-82F8-0076C1E33D75}" dt="2023-08-06T11:44:03.053" v="36" actId="26606"/>
          <ac:spMkLst>
            <pc:docMk/>
            <pc:sldMk cId="1773592268" sldId="257"/>
            <ac:spMk id="1120" creationId="{53B021B3-DE93-4AB7-8A18-CF5F1CED88B8}"/>
          </ac:spMkLst>
        </pc:spChg>
        <pc:spChg chg="add del">
          <ac:chgData name="Henrique Castro" userId="61c17a0ec72b05c7" providerId="LiveId" clId="{C3C1D7E0-EE96-4567-82F8-0076C1E33D75}" dt="2023-08-06T11:44:03.053" v="36" actId="26606"/>
          <ac:spMkLst>
            <pc:docMk/>
            <pc:sldMk cId="1773592268" sldId="257"/>
            <ac:spMk id="1121" creationId="{52D502E5-F6B4-4D58-B4AE-FC466FF15EE8}"/>
          </ac:spMkLst>
        </pc:spChg>
        <pc:spChg chg="add del">
          <ac:chgData name="Henrique Castro" userId="61c17a0ec72b05c7" providerId="LiveId" clId="{C3C1D7E0-EE96-4567-82F8-0076C1E33D75}" dt="2023-08-06T11:44:03.053" v="36" actId="26606"/>
          <ac:spMkLst>
            <pc:docMk/>
            <pc:sldMk cId="1773592268" sldId="257"/>
            <ac:spMk id="1122" creationId="{9DECDBF4-02B6-4BB4-B65B-B8107AD6A9E8}"/>
          </ac:spMkLst>
        </pc:spChg>
        <pc:grpChg chg="add del">
          <ac:chgData name="Henrique Castro" userId="61c17a0ec72b05c7" providerId="LiveId" clId="{C3C1D7E0-EE96-4567-82F8-0076C1E33D75}" dt="2023-08-06T11:43:29.602" v="18" actId="26606"/>
          <ac:grpSpMkLst>
            <pc:docMk/>
            <pc:sldMk cId="1773592268" sldId="257"/>
            <ac:grpSpMk id="1050" creationId="{98FE0A0E-6A24-40EA-B007-CD4E0F5F8A76}"/>
          </ac:grpSpMkLst>
        </pc:grpChg>
        <pc:grpChg chg="add del">
          <ac:chgData name="Henrique Castro" userId="61c17a0ec72b05c7" providerId="LiveId" clId="{C3C1D7E0-EE96-4567-82F8-0076C1E33D75}" dt="2023-08-06T11:43:41.008" v="24" actId="26606"/>
          <ac:grpSpMkLst>
            <pc:docMk/>
            <pc:sldMk cId="1773592268" sldId="257"/>
            <ac:grpSpMk id="1061" creationId="{36F3F807-D713-CA40-3016-75F2B9FC1813}"/>
          </ac:grpSpMkLst>
        </pc:grpChg>
        <pc:grpChg chg="add del">
          <ac:chgData name="Henrique Castro" userId="61c17a0ec72b05c7" providerId="LiveId" clId="{C3C1D7E0-EE96-4567-82F8-0076C1E33D75}" dt="2023-08-06T11:43:45.081" v="26" actId="26606"/>
          <ac:grpSpMkLst>
            <pc:docMk/>
            <pc:sldMk cId="1773592268" sldId="257"/>
            <ac:grpSpMk id="1066" creationId="{B3F7A3C7-0737-4E57-B30E-8EEFE638B401}"/>
          </ac:grpSpMkLst>
        </pc:grpChg>
        <pc:grpChg chg="add del">
          <ac:chgData name="Henrique Castro" userId="61c17a0ec72b05c7" providerId="LiveId" clId="{C3C1D7E0-EE96-4567-82F8-0076C1E33D75}" dt="2023-08-06T11:43:45.081" v="26" actId="26606"/>
          <ac:grpSpMkLst>
            <pc:docMk/>
            <pc:sldMk cId="1773592268" sldId="257"/>
            <ac:grpSpMk id="1068" creationId="{43F5E015-E085-4624-B431-B42414448684}"/>
          </ac:grpSpMkLst>
        </pc:grpChg>
        <pc:grpChg chg="add del">
          <ac:chgData name="Henrique Castro" userId="61c17a0ec72b05c7" providerId="LiveId" clId="{C3C1D7E0-EE96-4567-82F8-0076C1E33D75}" dt="2023-08-06T11:43:56.149" v="32" actId="26606"/>
          <ac:grpSpMkLst>
            <pc:docMk/>
            <pc:sldMk cId="1773592268" sldId="257"/>
            <ac:grpSpMk id="1069" creationId="{1A1B05ED-8DC4-4823-A87D-EE8FED09F7C7}"/>
          </ac:grpSpMkLst>
        </pc:grpChg>
        <pc:grpChg chg="add del">
          <ac:chgData name="Henrique Castro" userId="61c17a0ec72b05c7" providerId="LiveId" clId="{C3C1D7E0-EE96-4567-82F8-0076C1E33D75}" dt="2023-08-06T11:43:48.065" v="28" actId="26606"/>
          <ac:grpSpMkLst>
            <pc:docMk/>
            <pc:sldMk cId="1773592268" sldId="257"/>
            <ac:grpSpMk id="1076" creationId="{B14B560F-9DD7-4302-A60B-EBD3EF59B073}"/>
          </ac:grpSpMkLst>
        </pc:grpChg>
        <pc:grpChg chg="add del">
          <ac:chgData name="Henrique Castro" userId="61c17a0ec72b05c7" providerId="LiveId" clId="{C3C1D7E0-EE96-4567-82F8-0076C1E33D75}" dt="2023-08-06T11:43:56.149" v="32" actId="26606"/>
          <ac:grpSpMkLst>
            <pc:docMk/>
            <pc:sldMk cId="1773592268" sldId="257"/>
            <ac:grpSpMk id="1088" creationId="{CF52501A-1B59-4996-909F-95BD8B7A00E8}"/>
          </ac:grpSpMkLst>
        </pc:grpChg>
        <pc:grpChg chg="add del">
          <ac:chgData name="Henrique Castro" userId="61c17a0ec72b05c7" providerId="LiveId" clId="{C3C1D7E0-EE96-4567-82F8-0076C1E33D75}" dt="2023-08-06T11:43:56.149" v="32" actId="26606"/>
          <ac:grpSpMkLst>
            <pc:docMk/>
            <pc:sldMk cId="1773592268" sldId="257"/>
            <ac:grpSpMk id="1091" creationId="{0229F256-3084-42C6-8567-C30AB4A3A9B4}"/>
          </ac:grpSpMkLst>
        </pc:grpChg>
        <pc:grpChg chg="add del">
          <ac:chgData name="Henrique Castro" userId="61c17a0ec72b05c7" providerId="LiveId" clId="{C3C1D7E0-EE96-4567-82F8-0076C1E33D75}" dt="2023-08-06T11:43:56.149" v="32" actId="26606"/>
          <ac:grpSpMkLst>
            <pc:docMk/>
            <pc:sldMk cId="1773592268" sldId="257"/>
            <ac:grpSpMk id="1098" creationId="{3B7FC6A0-0884-4AA8-9B77-6EFF52084A30}"/>
          </ac:grpSpMkLst>
        </pc:grpChg>
        <pc:grpChg chg="add del">
          <ac:chgData name="Henrique Castro" userId="61c17a0ec72b05c7" providerId="LiveId" clId="{C3C1D7E0-EE96-4567-82F8-0076C1E33D75}" dt="2023-08-06T11:43:56.149" v="32" actId="26606"/>
          <ac:grpSpMkLst>
            <pc:docMk/>
            <pc:sldMk cId="1773592268" sldId="257"/>
            <ac:grpSpMk id="1103" creationId="{FD553398-DC05-402D-A84A-A62E6442653B}"/>
          </ac:grpSpMkLst>
        </pc:grpChg>
        <pc:grpChg chg="add del">
          <ac:chgData name="Henrique Castro" userId="61c17a0ec72b05c7" providerId="LiveId" clId="{C3C1D7E0-EE96-4567-82F8-0076C1E33D75}" dt="2023-08-06T11:43:58.757" v="34" actId="26606"/>
          <ac:grpSpMkLst>
            <pc:docMk/>
            <pc:sldMk cId="1773592268" sldId="257"/>
            <ac:grpSpMk id="1110" creationId="{0F9BA95B-8AEC-4F2A-913E-1DFC928923AE}"/>
          </ac:grpSpMkLst>
        </pc:grpChg>
        <pc:grpChg chg="add del">
          <ac:chgData name="Henrique Castro" userId="61c17a0ec72b05c7" providerId="LiveId" clId="{C3C1D7E0-EE96-4567-82F8-0076C1E33D75}" dt="2023-08-06T11:43:58.757" v="34" actId="26606"/>
          <ac:grpSpMkLst>
            <pc:docMk/>
            <pc:sldMk cId="1773592268" sldId="257"/>
            <ac:grpSpMk id="1114" creationId="{5E939B53-79F8-4348-A977-9D37040F09CF}"/>
          </ac:grpSpMkLst>
        </pc:grpChg>
        <pc:picChg chg="mod">
          <ac:chgData name="Henrique Castro" userId="61c17a0ec72b05c7" providerId="LiveId" clId="{C3C1D7E0-EE96-4567-82F8-0076C1E33D75}" dt="2023-08-06T13:04:09.559" v="209" actId="2711"/>
          <ac:picMkLst>
            <pc:docMk/>
            <pc:sldMk cId="1773592268" sldId="257"/>
            <ac:picMk id="1026" creationId="{D5F53682-A108-939E-6D2D-AC4AE6D60071}"/>
          </ac:picMkLst>
        </pc:picChg>
        <pc:picChg chg="mod">
          <ac:chgData name="Henrique Castro" userId="61c17a0ec72b05c7" providerId="LiveId" clId="{C3C1D7E0-EE96-4567-82F8-0076C1E33D75}" dt="2023-08-06T13:04:09.559" v="209" actId="2711"/>
          <ac:picMkLst>
            <pc:docMk/>
            <pc:sldMk cId="1773592268" sldId="257"/>
            <ac:picMk id="1028" creationId="{977B3670-6572-EDFE-EFA6-695F9CFAA653}"/>
          </ac:picMkLst>
        </pc:picChg>
        <pc:picChg chg="mod">
          <ac:chgData name="Henrique Castro" userId="61c17a0ec72b05c7" providerId="LiveId" clId="{C3C1D7E0-EE96-4567-82F8-0076C1E33D75}" dt="2023-08-06T13:04:09.559" v="209" actId="2711"/>
          <ac:picMkLst>
            <pc:docMk/>
            <pc:sldMk cId="1773592268" sldId="257"/>
            <ac:picMk id="1030" creationId="{9E3F9314-9D77-F4BE-F229-01B5B5D390C0}"/>
          </ac:picMkLst>
        </pc:picChg>
        <pc:picChg chg="add del">
          <ac:chgData name="Henrique Castro" userId="61c17a0ec72b05c7" providerId="LiveId" clId="{C3C1D7E0-EE96-4567-82F8-0076C1E33D75}" dt="2023-08-06T11:43:16.654" v="16" actId="26606"/>
          <ac:picMkLst>
            <pc:docMk/>
            <pc:sldMk cId="1773592268" sldId="257"/>
            <ac:picMk id="1039" creationId="{B0DAC8FB-A162-44E3-A606-C855A03A5B09}"/>
          </ac:picMkLst>
        </pc:picChg>
        <pc:cxnChg chg="add del">
          <ac:chgData name="Henrique Castro" userId="61c17a0ec72b05c7" providerId="LiveId" clId="{C3C1D7E0-EE96-4567-82F8-0076C1E33D75}" dt="2023-08-06T11:43:29.602" v="18" actId="26606"/>
          <ac:cxnSpMkLst>
            <pc:docMk/>
            <pc:sldMk cId="1773592268" sldId="257"/>
            <ac:cxnSpMk id="1048" creationId="{61F82DD2-CBE5-4F14-9CBD-7055235162E0}"/>
          </ac:cxnSpMkLst>
        </pc:cxnChg>
        <pc:cxnChg chg="add del">
          <ac:chgData name="Henrique Castro" userId="61c17a0ec72b05c7" providerId="LiveId" clId="{C3C1D7E0-EE96-4567-82F8-0076C1E33D75}" dt="2023-08-06T11:43:29.602" v="18" actId="26606"/>
          <ac:cxnSpMkLst>
            <pc:docMk/>
            <pc:sldMk cId="1773592268" sldId="257"/>
            <ac:cxnSpMk id="1049" creationId="{9208D7D4-BE9E-4F60-9CD9-E84D57E89846}"/>
          </ac:cxnSpMkLst>
        </pc:cxnChg>
        <pc:cxnChg chg="add del">
          <ac:chgData name="Henrique Castro" userId="61c17a0ec72b05c7" providerId="LiveId" clId="{C3C1D7E0-EE96-4567-82F8-0076C1E33D75}" dt="2023-08-06T11:43:36.809" v="20" actId="26606"/>
          <ac:cxnSpMkLst>
            <pc:docMk/>
            <pc:sldMk cId="1773592268" sldId="257"/>
            <ac:cxnSpMk id="1053" creationId="{C8F51B3F-8331-4E4A-AE96-D47B1006EEAD}"/>
          </ac:cxnSpMkLst>
        </pc:cxnChg>
        <pc:cxnChg chg="add del">
          <ac:chgData name="Henrique Castro" userId="61c17a0ec72b05c7" providerId="LiveId" clId="{C3C1D7E0-EE96-4567-82F8-0076C1E33D75}" dt="2023-08-06T11:43:39.181" v="22" actId="26606"/>
          <ac:cxnSpMkLst>
            <pc:docMk/>
            <pc:sldMk cId="1773592268" sldId="257"/>
            <ac:cxnSpMk id="1056" creationId="{C8F51B3F-8331-4E4A-AE96-D47B1006EEAD}"/>
          </ac:cxnSpMkLst>
        </pc:cxnChg>
      </pc:sldChg>
      <pc:sldChg chg="addSp delSp modSp new mod modClrScheme modAnim chgLayout">
        <pc:chgData name="Henrique Castro" userId="61c17a0ec72b05c7" providerId="LiveId" clId="{C3C1D7E0-EE96-4567-82F8-0076C1E33D75}" dt="2023-08-06T15:01:55.798" v="766" actId="165"/>
        <pc:sldMkLst>
          <pc:docMk/>
          <pc:sldMk cId="2249091230" sldId="258"/>
        </pc:sldMkLst>
        <pc:spChg chg="del">
          <ac:chgData name="Henrique Castro" userId="61c17a0ec72b05c7" providerId="LiveId" clId="{C3C1D7E0-EE96-4567-82F8-0076C1E33D75}" dt="2023-08-06T11:44:27.962" v="37" actId="700"/>
          <ac:spMkLst>
            <pc:docMk/>
            <pc:sldMk cId="2249091230" sldId="258"/>
            <ac:spMk id="2" creationId="{3E953248-2E2D-95ED-E22C-22768F3F1E12}"/>
          </ac:spMkLst>
        </pc:spChg>
        <pc:spChg chg="del">
          <ac:chgData name="Henrique Castro" userId="61c17a0ec72b05c7" providerId="LiveId" clId="{C3C1D7E0-EE96-4567-82F8-0076C1E33D75}" dt="2023-08-06T11:44:27.962" v="37" actId="700"/>
          <ac:spMkLst>
            <pc:docMk/>
            <pc:sldMk cId="2249091230" sldId="258"/>
            <ac:spMk id="3" creationId="{5FD2411E-4898-E9B9-0B50-41887288A9FC}"/>
          </ac:spMkLst>
        </pc:spChg>
        <pc:spChg chg="add mod topLvl">
          <ac:chgData name="Henrique Castro" userId="61c17a0ec72b05c7" providerId="LiveId" clId="{C3C1D7E0-EE96-4567-82F8-0076C1E33D75}" dt="2023-08-06T15:01:44.362" v="765" actId="165"/>
          <ac:spMkLst>
            <pc:docMk/>
            <pc:sldMk cId="2249091230" sldId="258"/>
            <ac:spMk id="4" creationId="{5495345C-10FC-3700-F192-E50CA547F949}"/>
          </ac:spMkLst>
        </pc:spChg>
        <pc:spChg chg="add del mod">
          <ac:chgData name="Henrique Castro" userId="61c17a0ec72b05c7" providerId="LiveId" clId="{C3C1D7E0-EE96-4567-82F8-0076C1E33D75}" dt="2023-08-06T11:50:51.932" v="49" actId="478"/>
          <ac:spMkLst>
            <pc:docMk/>
            <pc:sldMk cId="2249091230" sldId="258"/>
            <ac:spMk id="5" creationId="{F6552E20-CAB2-085B-5501-8874E2A7F28C}"/>
          </ac:spMkLst>
        </pc:spChg>
        <pc:spChg chg="add del mod">
          <ac:chgData name="Henrique Castro" userId="61c17a0ec72b05c7" providerId="LiveId" clId="{C3C1D7E0-EE96-4567-82F8-0076C1E33D75}" dt="2023-08-06T11:50:54.507" v="50" actId="478"/>
          <ac:spMkLst>
            <pc:docMk/>
            <pc:sldMk cId="2249091230" sldId="258"/>
            <ac:spMk id="6" creationId="{0A0AA7BD-23C3-091C-7D38-8C8293C8F54D}"/>
          </ac:spMkLst>
        </pc:spChg>
        <pc:spChg chg="add del mod">
          <ac:chgData name="Henrique Castro" userId="61c17a0ec72b05c7" providerId="LiveId" clId="{C3C1D7E0-EE96-4567-82F8-0076C1E33D75}" dt="2023-08-06T11:50:55.231" v="51" actId="478"/>
          <ac:spMkLst>
            <pc:docMk/>
            <pc:sldMk cId="2249091230" sldId="258"/>
            <ac:spMk id="7" creationId="{C5C2195C-4067-7865-5550-279A15AE08C2}"/>
          </ac:spMkLst>
        </pc:spChg>
        <pc:spChg chg="add del mod">
          <ac:chgData name="Henrique Castro" userId="61c17a0ec72b05c7" providerId="LiveId" clId="{C3C1D7E0-EE96-4567-82F8-0076C1E33D75}" dt="2023-08-06T11:50:56.075" v="52" actId="478"/>
          <ac:spMkLst>
            <pc:docMk/>
            <pc:sldMk cId="2249091230" sldId="258"/>
            <ac:spMk id="8" creationId="{20644B0D-B39B-A6B4-991A-221DEA774F5F}"/>
          </ac:spMkLst>
        </pc:spChg>
        <pc:spChg chg="add mod topLvl">
          <ac:chgData name="Henrique Castro" userId="61c17a0ec72b05c7" providerId="LiveId" clId="{C3C1D7E0-EE96-4567-82F8-0076C1E33D75}" dt="2023-08-06T15:01:44.362" v="765" actId="165"/>
          <ac:spMkLst>
            <pc:docMk/>
            <pc:sldMk cId="2249091230" sldId="258"/>
            <ac:spMk id="9" creationId="{28705139-96C2-35C6-F294-30FEC418C826}"/>
          </ac:spMkLst>
        </pc:spChg>
        <pc:spChg chg="add mod topLvl">
          <ac:chgData name="Henrique Castro" userId="61c17a0ec72b05c7" providerId="LiveId" clId="{C3C1D7E0-EE96-4567-82F8-0076C1E33D75}" dt="2023-08-06T15:01:44.362" v="765" actId="165"/>
          <ac:spMkLst>
            <pc:docMk/>
            <pc:sldMk cId="2249091230" sldId="258"/>
            <ac:spMk id="13" creationId="{9F04610B-0DE3-3A04-C89C-CEBCD2C72E3B}"/>
          </ac:spMkLst>
        </pc:spChg>
        <pc:spChg chg="add mod topLvl">
          <ac:chgData name="Henrique Castro" userId="61c17a0ec72b05c7" providerId="LiveId" clId="{C3C1D7E0-EE96-4567-82F8-0076C1E33D75}" dt="2023-08-06T15:01:55.798" v="766" actId="165"/>
          <ac:spMkLst>
            <pc:docMk/>
            <pc:sldMk cId="2249091230" sldId="258"/>
            <ac:spMk id="16" creationId="{D43EEDE8-8603-6C2A-4DBD-199581A3DD81}"/>
          </ac:spMkLst>
        </pc:spChg>
        <pc:spChg chg="add mod topLvl">
          <ac:chgData name="Henrique Castro" userId="61c17a0ec72b05c7" providerId="LiveId" clId="{C3C1D7E0-EE96-4567-82F8-0076C1E33D75}" dt="2023-08-06T15:01:55.798" v="766" actId="165"/>
          <ac:spMkLst>
            <pc:docMk/>
            <pc:sldMk cId="2249091230" sldId="258"/>
            <ac:spMk id="17" creationId="{82E04FDB-E044-46D0-34C2-C1D33884EB01}"/>
          </ac:spMkLst>
        </pc:spChg>
        <pc:spChg chg="add mod topLvl">
          <ac:chgData name="Henrique Castro" userId="61c17a0ec72b05c7" providerId="LiveId" clId="{C3C1D7E0-EE96-4567-82F8-0076C1E33D75}" dt="2023-08-06T15:01:55.798" v="766" actId="165"/>
          <ac:spMkLst>
            <pc:docMk/>
            <pc:sldMk cId="2249091230" sldId="258"/>
            <ac:spMk id="19" creationId="{7FE41B67-2E56-F8F9-AB4A-4F72AD1CA2C1}"/>
          </ac:spMkLst>
        </pc:spChg>
        <pc:spChg chg="add mod topLvl">
          <ac:chgData name="Henrique Castro" userId="61c17a0ec72b05c7" providerId="LiveId" clId="{C3C1D7E0-EE96-4567-82F8-0076C1E33D75}" dt="2023-08-06T15:01:55.798" v="766" actId="165"/>
          <ac:spMkLst>
            <pc:docMk/>
            <pc:sldMk cId="2249091230" sldId="258"/>
            <ac:spMk id="25" creationId="{37793FCF-FC90-EF13-8C5C-B384CEFD155B}"/>
          </ac:spMkLst>
        </pc:spChg>
        <pc:spChg chg="add mod topLvl">
          <ac:chgData name="Henrique Castro" userId="61c17a0ec72b05c7" providerId="LiveId" clId="{C3C1D7E0-EE96-4567-82F8-0076C1E33D75}" dt="2023-08-06T15:01:55.798" v="766" actId="165"/>
          <ac:spMkLst>
            <pc:docMk/>
            <pc:sldMk cId="2249091230" sldId="258"/>
            <ac:spMk id="26" creationId="{98228DD0-254E-A3A5-3B2D-14382F162F55}"/>
          </ac:spMkLst>
        </pc:spChg>
        <pc:spChg chg="add mod topLvl">
          <ac:chgData name="Henrique Castro" userId="61c17a0ec72b05c7" providerId="LiveId" clId="{C3C1D7E0-EE96-4567-82F8-0076C1E33D75}" dt="2023-08-06T15:01:55.798" v="766" actId="165"/>
          <ac:spMkLst>
            <pc:docMk/>
            <pc:sldMk cId="2249091230" sldId="258"/>
            <ac:spMk id="28" creationId="{2919CA2A-15BD-8F00-782D-5D27124B796C}"/>
          </ac:spMkLst>
        </pc:spChg>
        <pc:spChg chg="add mod topLvl">
          <ac:chgData name="Henrique Castro" userId="61c17a0ec72b05c7" providerId="LiveId" clId="{C3C1D7E0-EE96-4567-82F8-0076C1E33D75}" dt="2023-08-06T15:01:55.798" v="766" actId="165"/>
          <ac:spMkLst>
            <pc:docMk/>
            <pc:sldMk cId="2249091230" sldId="258"/>
            <ac:spMk id="32" creationId="{B51B2BCE-40A6-AD8D-757D-087AF7743A31}"/>
          </ac:spMkLst>
        </pc:spChg>
        <pc:spChg chg="add mod topLvl">
          <ac:chgData name="Henrique Castro" userId="61c17a0ec72b05c7" providerId="LiveId" clId="{C3C1D7E0-EE96-4567-82F8-0076C1E33D75}" dt="2023-08-06T15:01:55.798" v="766" actId="165"/>
          <ac:spMkLst>
            <pc:docMk/>
            <pc:sldMk cId="2249091230" sldId="258"/>
            <ac:spMk id="33" creationId="{25F04642-3376-160A-68A4-E412283229D9}"/>
          </ac:spMkLst>
        </pc:spChg>
        <pc:spChg chg="add mod topLvl">
          <ac:chgData name="Henrique Castro" userId="61c17a0ec72b05c7" providerId="LiveId" clId="{C3C1D7E0-EE96-4567-82F8-0076C1E33D75}" dt="2023-08-06T15:01:55.798" v="766" actId="165"/>
          <ac:spMkLst>
            <pc:docMk/>
            <pc:sldMk cId="2249091230" sldId="258"/>
            <ac:spMk id="35" creationId="{04ABC41D-64A4-3084-CBCE-90E03E469A14}"/>
          </ac:spMkLst>
        </pc:spChg>
        <pc:spChg chg="add mod topLvl">
          <ac:chgData name="Henrique Castro" userId="61c17a0ec72b05c7" providerId="LiveId" clId="{C3C1D7E0-EE96-4567-82F8-0076C1E33D75}" dt="2023-08-06T15:01:55.798" v="766" actId="165"/>
          <ac:spMkLst>
            <pc:docMk/>
            <pc:sldMk cId="2249091230" sldId="258"/>
            <ac:spMk id="39" creationId="{F077565B-180B-B4F4-24A2-D5A657ABCCB7}"/>
          </ac:spMkLst>
        </pc:spChg>
        <pc:spChg chg="add mod topLvl">
          <ac:chgData name="Henrique Castro" userId="61c17a0ec72b05c7" providerId="LiveId" clId="{C3C1D7E0-EE96-4567-82F8-0076C1E33D75}" dt="2023-08-06T15:01:55.798" v="766" actId="165"/>
          <ac:spMkLst>
            <pc:docMk/>
            <pc:sldMk cId="2249091230" sldId="258"/>
            <ac:spMk id="40" creationId="{CC4AC83A-33DF-42D7-7518-B11BD42306BB}"/>
          </ac:spMkLst>
        </pc:spChg>
        <pc:spChg chg="add mod topLvl">
          <ac:chgData name="Henrique Castro" userId="61c17a0ec72b05c7" providerId="LiveId" clId="{C3C1D7E0-EE96-4567-82F8-0076C1E33D75}" dt="2023-08-06T15:01:55.798" v="766" actId="165"/>
          <ac:spMkLst>
            <pc:docMk/>
            <pc:sldMk cId="2249091230" sldId="258"/>
            <ac:spMk id="42" creationId="{FAC4B59C-8B05-7856-A75A-05D1716341E4}"/>
          </ac:spMkLst>
        </pc:spChg>
        <pc:grpChg chg="add del mod">
          <ac:chgData name="Henrique Castro" userId="61c17a0ec72b05c7" providerId="LiveId" clId="{C3C1D7E0-EE96-4567-82F8-0076C1E33D75}" dt="2023-08-06T15:01:55.798" v="766" actId="165"/>
          <ac:grpSpMkLst>
            <pc:docMk/>
            <pc:sldMk cId="2249091230" sldId="258"/>
            <ac:grpSpMk id="50" creationId="{9866CDD4-66D0-3BFA-0A42-1DD13B5F4AAD}"/>
          </ac:grpSpMkLst>
        </pc:grpChg>
        <pc:grpChg chg="add del mod">
          <ac:chgData name="Henrique Castro" userId="61c17a0ec72b05c7" providerId="LiveId" clId="{C3C1D7E0-EE96-4567-82F8-0076C1E33D75}" dt="2023-08-06T15:01:55.798" v="766" actId="165"/>
          <ac:grpSpMkLst>
            <pc:docMk/>
            <pc:sldMk cId="2249091230" sldId="258"/>
            <ac:grpSpMk id="51" creationId="{31707E5A-23B8-F91A-8EEB-CF1636F43CDF}"/>
          </ac:grpSpMkLst>
        </pc:grpChg>
        <pc:grpChg chg="add del mod">
          <ac:chgData name="Henrique Castro" userId="61c17a0ec72b05c7" providerId="LiveId" clId="{C3C1D7E0-EE96-4567-82F8-0076C1E33D75}" dt="2023-08-06T15:01:55.798" v="766" actId="165"/>
          <ac:grpSpMkLst>
            <pc:docMk/>
            <pc:sldMk cId="2249091230" sldId="258"/>
            <ac:grpSpMk id="52" creationId="{1C9CC57E-E795-33B2-19A1-62CE73DD6FAE}"/>
          </ac:grpSpMkLst>
        </pc:grpChg>
        <pc:grpChg chg="add del mod">
          <ac:chgData name="Henrique Castro" userId="61c17a0ec72b05c7" providerId="LiveId" clId="{C3C1D7E0-EE96-4567-82F8-0076C1E33D75}" dt="2023-08-06T15:01:55.798" v="766" actId="165"/>
          <ac:grpSpMkLst>
            <pc:docMk/>
            <pc:sldMk cId="2249091230" sldId="258"/>
            <ac:grpSpMk id="53" creationId="{D84F5FF4-BF65-1129-DF83-50F125F20681}"/>
          </ac:grpSpMkLst>
        </pc:grpChg>
        <pc:grpChg chg="add del mod">
          <ac:chgData name="Henrique Castro" userId="61c17a0ec72b05c7" providerId="LiveId" clId="{C3C1D7E0-EE96-4567-82F8-0076C1E33D75}" dt="2023-08-06T15:01:44.362" v="765" actId="165"/>
          <ac:grpSpMkLst>
            <pc:docMk/>
            <pc:sldMk cId="2249091230" sldId="258"/>
            <ac:grpSpMk id="54" creationId="{1127B3EA-7A05-25CE-C0B5-5C3AD657E216}"/>
          </ac:grpSpMkLst>
        </pc:grpChg>
        <pc:picChg chg="add mod topLvl">
          <ac:chgData name="Henrique Castro" userId="61c17a0ec72b05c7" providerId="LiveId" clId="{C3C1D7E0-EE96-4567-82F8-0076C1E33D75}" dt="2023-08-06T15:01:44.362" v="765" actId="165"/>
          <ac:picMkLst>
            <pc:docMk/>
            <pc:sldMk cId="2249091230" sldId="258"/>
            <ac:picMk id="15" creationId="{F0A420C1-9AF3-50CA-CB71-35DDBBDF4FE1}"/>
          </ac:picMkLst>
        </pc:picChg>
        <pc:picChg chg="add del mod">
          <ac:chgData name="Henrique Castro" userId="61c17a0ec72b05c7" providerId="LiveId" clId="{C3C1D7E0-EE96-4567-82F8-0076C1E33D75}" dt="2023-08-06T14:31:43.818" v="648" actId="478"/>
          <ac:picMkLst>
            <pc:docMk/>
            <pc:sldMk cId="2249091230" sldId="258"/>
            <ac:picMk id="20" creationId="{4BEA5256-6FC3-3C97-178A-BCBD9B48B4C8}"/>
          </ac:picMkLst>
        </pc:picChg>
        <pc:picChg chg="add del mod">
          <ac:chgData name="Henrique Castro" userId="61c17a0ec72b05c7" providerId="LiveId" clId="{C3C1D7E0-EE96-4567-82F8-0076C1E33D75}" dt="2023-08-06T14:45:39.016" v="721" actId="478"/>
          <ac:picMkLst>
            <pc:docMk/>
            <pc:sldMk cId="2249091230" sldId="258"/>
            <ac:picMk id="22" creationId="{3F92F45F-4DBA-6C80-F083-1089BAC8D1C4}"/>
          </ac:picMkLst>
        </pc:picChg>
        <pc:picChg chg="add del mod">
          <ac:chgData name="Henrique Castro" userId="61c17a0ec72b05c7" providerId="LiveId" clId="{C3C1D7E0-EE96-4567-82F8-0076C1E33D75}" dt="2023-08-06T14:32:02.829" v="650" actId="478"/>
          <ac:picMkLst>
            <pc:docMk/>
            <pc:sldMk cId="2249091230" sldId="258"/>
            <ac:picMk id="24" creationId="{12BAD946-08A3-4255-3CF6-E5614F20A2A4}"/>
          </ac:picMkLst>
        </pc:picChg>
        <pc:picChg chg="add del mod">
          <ac:chgData name="Henrique Castro" userId="61c17a0ec72b05c7" providerId="LiveId" clId="{C3C1D7E0-EE96-4567-82F8-0076C1E33D75}" dt="2023-08-06T14:35:55.223" v="661" actId="478"/>
          <ac:picMkLst>
            <pc:docMk/>
            <pc:sldMk cId="2249091230" sldId="258"/>
            <ac:picMk id="29" creationId="{15E0CAD8-6827-7E71-42F7-BF7769C762D2}"/>
          </ac:picMkLst>
        </pc:picChg>
        <pc:picChg chg="add mod topLvl">
          <ac:chgData name="Henrique Castro" userId="61c17a0ec72b05c7" providerId="LiveId" clId="{C3C1D7E0-EE96-4567-82F8-0076C1E33D75}" dt="2023-08-06T15:01:55.798" v="766" actId="165"/>
          <ac:picMkLst>
            <pc:docMk/>
            <pc:sldMk cId="2249091230" sldId="258"/>
            <ac:picMk id="31" creationId="{78B32AD6-0B06-84B6-300E-4D9CF284D883}"/>
          </ac:picMkLst>
        </pc:picChg>
        <pc:picChg chg="add del mod">
          <ac:chgData name="Henrique Castro" userId="61c17a0ec72b05c7" providerId="LiveId" clId="{C3C1D7E0-EE96-4567-82F8-0076C1E33D75}" dt="2023-08-06T14:38:58.229" v="673" actId="478"/>
          <ac:picMkLst>
            <pc:docMk/>
            <pc:sldMk cId="2249091230" sldId="258"/>
            <ac:picMk id="36" creationId="{BFB55750-2993-5B18-890B-5EA942257139}"/>
          </ac:picMkLst>
        </pc:picChg>
        <pc:picChg chg="add mod topLvl">
          <ac:chgData name="Henrique Castro" userId="61c17a0ec72b05c7" providerId="LiveId" clId="{C3C1D7E0-EE96-4567-82F8-0076C1E33D75}" dt="2023-08-06T15:01:55.798" v="766" actId="165"/>
          <ac:picMkLst>
            <pc:docMk/>
            <pc:sldMk cId="2249091230" sldId="258"/>
            <ac:picMk id="38" creationId="{0497C37C-4125-B7E5-9CDF-1068C97C9DE0}"/>
          </ac:picMkLst>
        </pc:picChg>
        <pc:picChg chg="add del mod">
          <ac:chgData name="Henrique Castro" userId="61c17a0ec72b05c7" providerId="LiveId" clId="{C3C1D7E0-EE96-4567-82F8-0076C1E33D75}" dt="2023-08-06T14:43:23.663" v="718" actId="478"/>
          <ac:picMkLst>
            <pc:docMk/>
            <pc:sldMk cId="2249091230" sldId="258"/>
            <ac:picMk id="43" creationId="{7618F27C-D9B4-33A3-4A36-BC92D2B8A326}"/>
          </ac:picMkLst>
        </pc:picChg>
        <pc:picChg chg="add mod topLvl">
          <ac:chgData name="Henrique Castro" userId="61c17a0ec72b05c7" providerId="LiveId" clId="{C3C1D7E0-EE96-4567-82F8-0076C1E33D75}" dt="2023-08-06T15:01:55.798" v="766" actId="165"/>
          <ac:picMkLst>
            <pc:docMk/>
            <pc:sldMk cId="2249091230" sldId="258"/>
            <ac:picMk id="45" creationId="{96DDBA90-158F-4CBD-0261-38ABB6453D89}"/>
          </ac:picMkLst>
        </pc:picChg>
        <pc:picChg chg="add del mod">
          <ac:chgData name="Henrique Castro" userId="61c17a0ec72b05c7" providerId="LiveId" clId="{C3C1D7E0-EE96-4567-82F8-0076C1E33D75}" dt="2023-08-06T14:48:22.641" v="727" actId="478"/>
          <ac:picMkLst>
            <pc:docMk/>
            <pc:sldMk cId="2249091230" sldId="258"/>
            <ac:picMk id="47" creationId="{6B062088-8F1E-3B77-EB59-1A567B6E4D05}"/>
          </ac:picMkLst>
        </pc:picChg>
        <pc:picChg chg="add mod topLvl">
          <ac:chgData name="Henrique Castro" userId="61c17a0ec72b05c7" providerId="LiveId" clId="{C3C1D7E0-EE96-4567-82F8-0076C1E33D75}" dt="2023-08-06T15:01:55.798" v="766" actId="165"/>
          <ac:picMkLst>
            <pc:docMk/>
            <pc:sldMk cId="2249091230" sldId="258"/>
            <ac:picMk id="49" creationId="{09443EA5-C8F2-E07A-8F7C-B0EB2B321BF0}"/>
          </ac:picMkLst>
        </pc:picChg>
        <pc:picChg chg="add del mod">
          <ac:chgData name="Henrique Castro" userId="61c17a0ec72b05c7" providerId="LiveId" clId="{C3C1D7E0-EE96-4567-82F8-0076C1E33D75}" dt="2023-08-06T12:29:38.934" v="138" actId="478"/>
          <ac:picMkLst>
            <pc:docMk/>
            <pc:sldMk cId="2249091230" sldId="258"/>
            <ac:picMk id="1026" creationId="{543CEB69-A371-7344-B230-1307839BCEBA}"/>
          </ac:picMkLst>
        </pc:picChg>
        <pc:cxnChg chg="add mod topLvl">
          <ac:chgData name="Henrique Castro" userId="61c17a0ec72b05c7" providerId="LiveId" clId="{C3C1D7E0-EE96-4567-82F8-0076C1E33D75}" dt="2023-08-06T15:01:44.362" v="765" actId="165"/>
          <ac:cxnSpMkLst>
            <pc:docMk/>
            <pc:sldMk cId="2249091230" sldId="258"/>
            <ac:cxnSpMk id="11" creationId="{C2337295-A8C8-2429-0F31-DE4CD4AAC432}"/>
          </ac:cxnSpMkLst>
        </pc:cxnChg>
        <pc:cxnChg chg="add mod topLvl">
          <ac:chgData name="Henrique Castro" userId="61c17a0ec72b05c7" providerId="LiveId" clId="{C3C1D7E0-EE96-4567-82F8-0076C1E33D75}" dt="2023-08-06T15:01:55.798" v="766" actId="165"/>
          <ac:cxnSpMkLst>
            <pc:docMk/>
            <pc:sldMk cId="2249091230" sldId="258"/>
            <ac:cxnSpMk id="18" creationId="{EC6D33C6-63A0-61EE-2656-9FE27AE63826}"/>
          </ac:cxnSpMkLst>
        </pc:cxnChg>
        <pc:cxnChg chg="add mod topLvl">
          <ac:chgData name="Henrique Castro" userId="61c17a0ec72b05c7" providerId="LiveId" clId="{C3C1D7E0-EE96-4567-82F8-0076C1E33D75}" dt="2023-08-06T15:01:55.798" v="766" actId="165"/>
          <ac:cxnSpMkLst>
            <pc:docMk/>
            <pc:sldMk cId="2249091230" sldId="258"/>
            <ac:cxnSpMk id="27" creationId="{93DF6D99-233D-AB38-2164-322DC7FBED2D}"/>
          </ac:cxnSpMkLst>
        </pc:cxnChg>
        <pc:cxnChg chg="add mod topLvl">
          <ac:chgData name="Henrique Castro" userId="61c17a0ec72b05c7" providerId="LiveId" clId="{C3C1D7E0-EE96-4567-82F8-0076C1E33D75}" dt="2023-08-06T15:01:55.798" v="766" actId="165"/>
          <ac:cxnSpMkLst>
            <pc:docMk/>
            <pc:sldMk cId="2249091230" sldId="258"/>
            <ac:cxnSpMk id="34" creationId="{75B136E8-0881-6963-3B2E-B31E9C5D656C}"/>
          </ac:cxnSpMkLst>
        </pc:cxnChg>
        <pc:cxnChg chg="add mod topLvl">
          <ac:chgData name="Henrique Castro" userId="61c17a0ec72b05c7" providerId="LiveId" clId="{C3C1D7E0-EE96-4567-82F8-0076C1E33D75}" dt="2023-08-06T15:01:55.798" v="766" actId="165"/>
          <ac:cxnSpMkLst>
            <pc:docMk/>
            <pc:sldMk cId="2249091230" sldId="258"/>
            <ac:cxnSpMk id="41" creationId="{28B8B641-6EF2-4A6B-E8A1-EA1DF0CC3BF3}"/>
          </ac:cxnSpMkLst>
        </pc:cxnChg>
      </pc:sldChg>
      <pc:sldChg chg="addSp delSp modSp new mod modTransition modClrScheme modAnim chgLayout">
        <pc:chgData name="Henrique Castro" userId="61c17a0ec72b05c7" providerId="LiveId" clId="{C3C1D7E0-EE96-4567-82F8-0076C1E33D75}" dt="2023-08-06T15:05:14.656" v="783"/>
        <pc:sldMkLst>
          <pc:docMk/>
          <pc:sldMk cId="2211394305" sldId="259"/>
        </pc:sldMkLst>
        <pc:spChg chg="del">
          <ac:chgData name="Henrique Castro" userId="61c17a0ec72b05c7" providerId="LiveId" clId="{C3C1D7E0-EE96-4567-82F8-0076C1E33D75}" dt="2023-08-06T13:01:42.876" v="156" actId="700"/>
          <ac:spMkLst>
            <pc:docMk/>
            <pc:sldMk cId="2211394305" sldId="259"/>
            <ac:spMk id="2" creationId="{77840193-A4A1-9591-F583-DC3FB3D7B53B}"/>
          </ac:spMkLst>
        </pc:spChg>
        <pc:spChg chg="del">
          <ac:chgData name="Henrique Castro" userId="61c17a0ec72b05c7" providerId="LiveId" clId="{C3C1D7E0-EE96-4567-82F8-0076C1E33D75}" dt="2023-08-06T13:01:42.876" v="156" actId="700"/>
          <ac:spMkLst>
            <pc:docMk/>
            <pc:sldMk cId="2211394305" sldId="259"/>
            <ac:spMk id="3" creationId="{6C811649-1775-C54A-D709-087D23ECC4AC}"/>
          </ac:spMkLst>
        </pc:spChg>
        <pc:spChg chg="add mod">
          <ac:chgData name="Henrique Castro" userId="61c17a0ec72b05c7" providerId="LiveId" clId="{C3C1D7E0-EE96-4567-82F8-0076C1E33D75}" dt="2023-08-06T13:05:10.472" v="212" actId="1076"/>
          <ac:spMkLst>
            <pc:docMk/>
            <pc:sldMk cId="2211394305" sldId="259"/>
            <ac:spMk id="4" creationId="{5B9FCFA5-FD8F-5F33-97A7-877F9F8B09CF}"/>
          </ac:spMkLst>
        </pc:spChg>
        <pc:spChg chg="add del mod">
          <ac:chgData name="Henrique Castro" userId="61c17a0ec72b05c7" providerId="LiveId" clId="{C3C1D7E0-EE96-4567-82F8-0076C1E33D75}" dt="2023-08-06T13:05:27.506" v="214" actId="767"/>
          <ac:spMkLst>
            <pc:docMk/>
            <pc:sldMk cId="2211394305" sldId="259"/>
            <ac:spMk id="5" creationId="{368457E5-BB18-20FC-C609-2E1AE247AACB}"/>
          </ac:spMkLst>
        </pc:spChg>
        <pc:spChg chg="add mod">
          <ac:chgData name="Henrique Castro" userId="61c17a0ec72b05c7" providerId="LiveId" clId="{C3C1D7E0-EE96-4567-82F8-0076C1E33D75}" dt="2023-08-06T13:13:55.005" v="349" actId="12"/>
          <ac:spMkLst>
            <pc:docMk/>
            <pc:sldMk cId="2211394305" sldId="259"/>
            <ac:spMk id="6" creationId="{4368DB68-A628-8F2E-AB6D-301EDDC3408C}"/>
          </ac:spMkLst>
        </pc:spChg>
        <pc:spChg chg="add mod">
          <ac:chgData name="Henrique Castro" userId="61c17a0ec72b05c7" providerId="LiveId" clId="{C3C1D7E0-EE96-4567-82F8-0076C1E33D75}" dt="2023-08-06T13:14:05.090" v="350" actId="1076"/>
          <ac:spMkLst>
            <pc:docMk/>
            <pc:sldMk cId="2211394305" sldId="259"/>
            <ac:spMk id="7" creationId="{E5EB3FF7-3222-453B-B606-AB0E1B4CA0DC}"/>
          </ac:spMkLst>
        </pc:spChg>
        <pc:spChg chg="add mod">
          <ac:chgData name="Henrique Castro" userId="61c17a0ec72b05c7" providerId="LiveId" clId="{C3C1D7E0-EE96-4567-82F8-0076C1E33D75}" dt="2023-08-06T13:15:17.247" v="378" actId="313"/>
          <ac:spMkLst>
            <pc:docMk/>
            <pc:sldMk cId="2211394305" sldId="259"/>
            <ac:spMk id="8" creationId="{06F46282-6D19-A0B0-E362-8D9829FAB796}"/>
          </ac:spMkLst>
        </pc:spChg>
        <pc:spChg chg="add mod">
          <ac:chgData name="Henrique Castro" userId="61c17a0ec72b05c7" providerId="LiveId" clId="{C3C1D7E0-EE96-4567-82F8-0076C1E33D75}" dt="2023-08-06T13:17:21.608" v="458" actId="20577"/>
          <ac:spMkLst>
            <pc:docMk/>
            <pc:sldMk cId="2211394305" sldId="259"/>
            <ac:spMk id="9" creationId="{02B884B4-0FA0-5D69-A768-353C6B374615}"/>
          </ac:spMkLst>
        </pc:spChg>
        <pc:spChg chg="add mod">
          <ac:chgData name="Henrique Castro" userId="61c17a0ec72b05c7" providerId="LiveId" clId="{C3C1D7E0-EE96-4567-82F8-0076C1E33D75}" dt="2023-08-06T13:48:29.924" v="612" actId="21"/>
          <ac:spMkLst>
            <pc:docMk/>
            <pc:sldMk cId="2211394305" sldId="259"/>
            <ac:spMk id="10" creationId="{B518F3FC-7C4E-F1C0-B866-110265F249B6}"/>
          </ac:spMkLst>
        </pc:spChg>
        <pc:spChg chg="add mod">
          <ac:chgData name="Henrique Castro" userId="61c17a0ec72b05c7" providerId="LiveId" clId="{C3C1D7E0-EE96-4567-82F8-0076C1E33D75}" dt="2023-08-06T13:25:25.768" v="580" actId="20578"/>
          <ac:spMkLst>
            <pc:docMk/>
            <pc:sldMk cId="2211394305" sldId="259"/>
            <ac:spMk id="11" creationId="{F9C36B4E-ED97-BF45-B32C-8BABAA607F3F}"/>
          </ac:spMkLst>
        </pc:spChg>
        <pc:spChg chg="add del mod">
          <ac:chgData name="Henrique Castro" userId="61c17a0ec72b05c7" providerId="LiveId" clId="{C3C1D7E0-EE96-4567-82F8-0076C1E33D75}" dt="2023-08-06T13:48:39.898" v="615" actId="478"/>
          <ac:spMkLst>
            <pc:docMk/>
            <pc:sldMk cId="2211394305" sldId="259"/>
            <ac:spMk id="13" creationId="{59EC70A9-78EB-84DF-740C-3E418FBCAAB5}"/>
          </ac:spMkLst>
        </pc:spChg>
        <pc:spChg chg="add mod">
          <ac:chgData name="Henrique Castro" userId="61c17a0ec72b05c7" providerId="LiveId" clId="{C3C1D7E0-EE96-4567-82F8-0076C1E33D75}" dt="2023-08-06T13:49:27.324" v="636" actId="1076"/>
          <ac:spMkLst>
            <pc:docMk/>
            <pc:sldMk cId="2211394305" sldId="259"/>
            <ac:spMk id="14" creationId="{8535ADF7-2FB7-207D-DAA3-7728B92ACA5E}"/>
          </ac:spMkLst>
        </pc:spChg>
      </pc:sldChg>
      <pc:sldChg chg="addSp modSp new mod modTransition modClrScheme chgLayout">
        <pc:chgData name="Henrique Castro" userId="61c17a0ec72b05c7" providerId="LiveId" clId="{C3C1D7E0-EE96-4567-82F8-0076C1E33D75}" dt="2023-08-06T15:23:02.019" v="798"/>
        <pc:sldMkLst>
          <pc:docMk/>
          <pc:sldMk cId="3468741344" sldId="260"/>
        </pc:sldMkLst>
        <pc:spChg chg="add mod">
          <ac:chgData name="Henrique Castro" userId="61c17a0ec72b05c7" providerId="LiveId" clId="{C3C1D7E0-EE96-4567-82F8-0076C1E33D75}" dt="2023-08-06T14:58:00.676" v="754" actId="13822"/>
          <ac:spMkLst>
            <pc:docMk/>
            <pc:sldMk cId="3468741344" sldId="260"/>
            <ac:spMk id="2" creationId="{CAA6829B-53A3-6C84-654A-D22F79C52B03}"/>
          </ac:spMkLst>
        </pc:spChg>
        <pc:spChg chg="add mod">
          <ac:chgData name="Henrique Castro" userId="61c17a0ec72b05c7" providerId="LiveId" clId="{C3C1D7E0-EE96-4567-82F8-0076C1E33D75}" dt="2023-08-06T14:54:42.337" v="740" actId="700"/>
          <ac:spMkLst>
            <pc:docMk/>
            <pc:sldMk cId="3468741344" sldId="260"/>
            <ac:spMk id="3" creationId="{09A5CD57-F4DA-BA5C-AFC0-2C70772A03A9}"/>
          </ac:spMkLst>
        </pc:spChg>
        <pc:picChg chg="add mod">
          <ac:chgData name="Henrique Castro" userId="61c17a0ec72b05c7" providerId="LiveId" clId="{C3C1D7E0-EE96-4567-82F8-0076C1E33D75}" dt="2023-08-06T14:56:43.407" v="751" actId="1076"/>
          <ac:picMkLst>
            <pc:docMk/>
            <pc:sldMk cId="3468741344" sldId="260"/>
            <ac:picMk id="4" creationId="{A8C5D4A4-ADC9-7261-3F41-0DFB9B44BADC}"/>
          </ac:picMkLst>
        </pc:picChg>
      </pc:sldChg>
      <pc:sldChg chg="delSp modSp add del mod ord modTransition modAnim">
        <pc:chgData name="Henrique Castro" userId="61c17a0ec72b05c7" providerId="LiveId" clId="{C3C1D7E0-EE96-4567-82F8-0076C1E33D75}" dt="2023-08-06T15:22:39.907" v="794" actId="47"/>
        <pc:sldMkLst>
          <pc:docMk/>
          <pc:sldMk cId="2587237121" sldId="261"/>
        </pc:sldMkLst>
        <pc:spChg chg="mod topLvl">
          <ac:chgData name="Henrique Castro" userId="61c17a0ec72b05c7" providerId="LiveId" clId="{C3C1D7E0-EE96-4567-82F8-0076C1E33D75}" dt="2023-08-06T14:58:19.511" v="756" actId="165"/>
          <ac:spMkLst>
            <pc:docMk/>
            <pc:sldMk cId="2587237121" sldId="261"/>
            <ac:spMk id="4" creationId="{5495345C-10FC-3700-F192-E50CA547F949}"/>
          </ac:spMkLst>
        </pc:spChg>
        <pc:spChg chg="mod topLvl">
          <ac:chgData name="Henrique Castro" userId="61c17a0ec72b05c7" providerId="LiveId" clId="{C3C1D7E0-EE96-4567-82F8-0076C1E33D75}" dt="2023-08-06T14:58:19.511" v="756" actId="165"/>
          <ac:spMkLst>
            <pc:docMk/>
            <pc:sldMk cId="2587237121" sldId="261"/>
            <ac:spMk id="9" creationId="{28705139-96C2-35C6-F294-30FEC418C826}"/>
          </ac:spMkLst>
        </pc:spChg>
        <pc:spChg chg="mod topLvl">
          <ac:chgData name="Henrique Castro" userId="61c17a0ec72b05c7" providerId="LiveId" clId="{C3C1D7E0-EE96-4567-82F8-0076C1E33D75}" dt="2023-08-06T14:58:19.511" v="756" actId="165"/>
          <ac:spMkLst>
            <pc:docMk/>
            <pc:sldMk cId="2587237121" sldId="261"/>
            <ac:spMk id="13" creationId="{9F04610B-0DE3-3A04-C89C-CEBCD2C72E3B}"/>
          </ac:spMkLst>
        </pc:spChg>
        <pc:spChg chg="mod topLvl">
          <ac:chgData name="Henrique Castro" userId="61c17a0ec72b05c7" providerId="LiveId" clId="{C3C1D7E0-EE96-4567-82F8-0076C1E33D75}" dt="2023-08-06T14:59:14.169" v="758" actId="207"/>
          <ac:spMkLst>
            <pc:docMk/>
            <pc:sldMk cId="2587237121" sldId="261"/>
            <ac:spMk id="16" creationId="{D43EEDE8-8603-6C2A-4DBD-199581A3DD81}"/>
          </ac:spMkLst>
        </pc:spChg>
        <pc:spChg chg="mod topLvl">
          <ac:chgData name="Henrique Castro" userId="61c17a0ec72b05c7" providerId="LiveId" clId="{C3C1D7E0-EE96-4567-82F8-0076C1E33D75}" dt="2023-08-06T15:07:20.836" v="786" actId="2085"/>
          <ac:spMkLst>
            <pc:docMk/>
            <pc:sldMk cId="2587237121" sldId="261"/>
            <ac:spMk id="17" creationId="{82E04FDB-E044-46D0-34C2-C1D33884EB01}"/>
          </ac:spMkLst>
        </pc:spChg>
        <pc:spChg chg="mod topLvl">
          <ac:chgData name="Henrique Castro" userId="61c17a0ec72b05c7" providerId="LiveId" clId="{C3C1D7E0-EE96-4567-82F8-0076C1E33D75}" dt="2023-08-06T15:07:25.144" v="787" actId="2085"/>
          <ac:spMkLst>
            <pc:docMk/>
            <pc:sldMk cId="2587237121" sldId="261"/>
            <ac:spMk id="19" creationId="{7FE41B67-2E56-F8F9-AB4A-4F72AD1CA2C1}"/>
          </ac:spMkLst>
        </pc:spChg>
        <pc:spChg chg="mod topLvl">
          <ac:chgData name="Henrique Castro" userId="61c17a0ec72b05c7" providerId="LiveId" clId="{C3C1D7E0-EE96-4567-82F8-0076C1E33D75}" dt="2023-08-06T14:59:14.169" v="758" actId="207"/>
          <ac:spMkLst>
            <pc:docMk/>
            <pc:sldMk cId="2587237121" sldId="261"/>
            <ac:spMk id="25" creationId="{37793FCF-FC90-EF13-8C5C-B384CEFD155B}"/>
          </ac:spMkLst>
        </pc:spChg>
        <pc:spChg chg="mod topLvl">
          <ac:chgData name="Henrique Castro" userId="61c17a0ec72b05c7" providerId="LiveId" clId="{C3C1D7E0-EE96-4567-82F8-0076C1E33D75}" dt="2023-08-06T15:07:33.445" v="788" actId="2085"/>
          <ac:spMkLst>
            <pc:docMk/>
            <pc:sldMk cId="2587237121" sldId="261"/>
            <ac:spMk id="26" creationId="{98228DD0-254E-A3A5-3B2D-14382F162F55}"/>
          </ac:spMkLst>
        </pc:spChg>
        <pc:spChg chg="mod topLvl">
          <ac:chgData name="Henrique Castro" userId="61c17a0ec72b05c7" providerId="LiveId" clId="{C3C1D7E0-EE96-4567-82F8-0076C1E33D75}" dt="2023-08-06T15:07:38.275" v="789" actId="2085"/>
          <ac:spMkLst>
            <pc:docMk/>
            <pc:sldMk cId="2587237121" sldId="261"/>
            <ac:spMk id="28" creationId="{2919CA2A-15BD-8F00-782D-5D27124B796C}"/>
          </ac:spMkLst>
        </pc:spChg>
        <pc:spChg chg="mod topLvl">
          <ac:chgData name="Henrique Castro" userId="61c17a0ec72b05c7" providerId="LiveId" clId="{C3C1D7E0-EE96-4567-82F8-0076C1E33D75}" dt="2023-08-06T14:59:14.169" v="758" actId="207"/>
          <ac:spMkLst>
            <pc:docMk/>
            <pc:sldMk cId="2587237121" sldId="261"/>
            <ac:spMk id="32" creationId="{B51B2BCE-40A6-AD8D-757D-087AF7743A31}"/>
          </ac:spMkLst>
        </pc:spChg>
        <pc:spChg chg="mod topLvl">
          <ac:chgData name="Henrique Castro" userId="61c17a0ec72b05c7" providerId="LiveId" clId="{C3C1D7E0-EE96-4567-82F8-0076C1E33D75}" dt="2023-08-06T15:08:01.740" v="791" actId="2085"/>
          <ac:spMkLst>
            <pc:docMk/>
            <pc:sldMk cId="2587237121" sldId="261"/>
            <ac:spMk id="33" creationId="{25F04642-3376-160A-68A4-E412283229D9}"/>
          </ac:spMkLst>
        </pc:spChg>
        <pc:spChg chg="mod topLvl">
          <ac:chgData name="Henrique Castro" userId="61c17a0ec72b05c7" providerId="LiveId" clId="{C3C1D7E0-EE96-4567-82F8-0076C1E33D75}" dt="2023-08-06T15:07:55.615" v="790" actId="2085"/>
          <ac:spMkLst>
            <pc:docMk/>
            <pc:sldMk cId="2587237121" sldId="261"/>
            <ac:spMk id="35" creationId="{04ABC41D-64A4-3084-CBCE-90E03E469A14}"/>
          </ac:spMkLst>
        </pc:spChg>
        <pc:spChg chg="mod topLvl">
          <ac:chgData name="Henrique Castro" userId="61c17a0ec72b05c7" providerId="LiveId" clId="{C3C1D7E0-EE96-4567-82F8-0076C1E33D75}" dt="2023-08-06T14:59:14.169" v="758" actId="207"/>
          <ac:spMkLst>
            <pc:docMk/>
            <pc:sldMk cId="2587237121" sldId="261"/>
            <ac:spMk id="39" creationId="{F077565B-180B-B4F4-24A2-D5A657ABCCB7}"/>
          </ac:spMkLst>
        </pc:spChg>
        <pc:spChg chg="mod topLvl">
          <ac:chgData name="Henrique Castro" userId="61c17a0ec72b05c7" providerId="LiveId" clId="{C3C1D7E0-EE96-4567-82F8-0076C1E33D75}" dt="2023-08-06T15:08:07.406" v="792" actId="2085"/>
          <ac:spMkLst>
            <pc:docMk/>
            <pc:sldMk cId="2587237121" sldId="261"/>
            <ac:spMk id="40" creationId="{CC4AC83A-33DF-42D7-7518-B11BD42306BB}"/>
          </ac:spMkLst>
        </pc:spChg>
        <pc:spChg chg="mod topLvl">
          <ac:chgData name="Henrique Castro" userId="61c17a0ec72b05c7" providerId="LiveId" clId="{C3C1D7E0-EE96-4567-82F8-0076C1E33D75}" dt="2023-08-06T15:08:11.312" v="793" actId="2085"/>
          <ac:spMkLst>
            <pc:docMk/>
            <pc:sldMk cId="2587237121" sldId="261"/>
            <ac:spMk id="42" creationId="{FAC4B59C-8B05-7856-A75A-05D1716341E4}"/>
          </ac:spMkLst>
        </pc:spChg>
        <pc:grpChg chg="del">
          <ac:chgData name="Henrique Castro" userId="61c17a0ec72b05c7" providerId="LiveId" clId="{C3C1D7E0-EE96-4567-82F8-0076C1E33D75}" dt="2023-08-06T14:58:19.511" v="756" actId="165"/>
          <ac:grpSpMkLst>
            <pc:docMk/>
            <pc:sldMk cId="2587237121" sldId="261"/>
            <ac:grpSpMk id="50" creationId="{9866CDD4-66D0-3BFA-0A42-1DD13B5F4AAD}"/>
          </ac:grpSpMkLst>
        </pc:grpChg>
        <pc:grpChg chg="del">
          <ac:chgData name="Henrique Castro" userId="61c17a0ec72b05c7" providerId="LiveId" clId="{C3C1D7E0-EE96-4567-82F8-0076C1E33D75}" dt="2023-08-06T14:58:19.511" v="756" actId="165"/>
          <ac:grpSpMkLst>
            <pc:docMk/>
            <pc:sldMk cId="2587237121" sldId="261"/>
            <ac:grpSpMk id="51" creationId="{31707E5A-23B8-F91A-8EEB-CF1636F43CDF}"/>
          </ac:grpSpMkLst>
        </pc:grpChg>
        <pc:grpChg chg="del">
          <ac:chgData name="Henrique Castro" userId="61c17a0ec72b05c7" providerId="LiveId" clId="{C3C1D7E0-EE96-4567-82F8-0076C1E33D75}" dt="2023-08-06T14:58:19.511" v="756" actId="165"/>
          <ac:grpSpMkLst>
            <pc:docMk/>
            <pc:sldMk cId="2587237121" sldId="261"/>
            <ac:grpSpMk id="52" creationId="{1C9CC57E-E795-33B2-19A1-62CE73DD6FAE}"/>
          </ac:grpSpMkLst>
        </pc:grpChg>
        <pc:grpChg chg="del">
          <ac:chgData name="Henrique Castro" userId="61c17a0ec72b05c7" providerId="LiveId" clId="{C3C1D7E0-EE96-4567-82F8-0076C1E33D75}" dt="2023-08-06T14:58:19.511" v="756" actId="165"/>
          <ac:grpSpMkLst>
            <pc:docMk/>
            <pc:sldMk cId="2587237121" sldId="261"/>
            <ac:grpSpMk id="53" creationId="{D84F5FF4-BF65-1129-DF83-50F125F20681}"/>
          </ac:grpSpMkLst>
        </pc:grpChg>
        <pc:grpChg chg="del">
          <ac:chgData name="Henrique Castro" userId="61c17a0ec72b05c7" providerId="LiveId" clId="{C3C1D7E0-EE96-4567-82F8-0076C1E33D75}" dt="2023-08-06T14:58:19.511" v="756" actId="165"/>
          <ac:grpSpMkLst>
            <pc:docMk/>
            <pc:sldMk cId="2587237121" sldId="261"/>
            <ac:grpSpMk id="54" creationId="{1127B3EA-7A05-25CE-C0B5-5C3AD657E216}"/>
          </ac:grpSpMkLst>
        </pc:grpChg>
        <pc:picChg chg="mod topLvl">
          <ac:chgData name="Henrique Castro" userId="61c17a0ec72b05c7" providerId="LiveId" clId="{C3C1D7E0-EE96-4567-82F8-0076C1E33D75}" dt="2023-08-06T14:58:19.511" v="756" actId="165"/>
          <ac:picMkLst>
            <pc:docMk/>
            <pc:sldMk cId="2587237121" sldId="261"/>
            <ac:picMk id="15" creationId="{F0A420C1-9AF3-50CA-CB71-35DDBBDF4FE1}"/>
          </ac:picMkLst>
        </pc:picChg>
        <pc:picChg chg="mod topLvl">
          <ac:chgData name="Henrique Castro" userId="61c17a0ec72b05c7" providerId="LiveId" clId="{C3C1D7E0-EE96-4567-82F8-0076C1E33D75}" dt="2023-08-06T14:59:41.407" v="759" actId="207"/>
          <ac:picMkLst>
            <pc:docMk/>
            <pc:sldMk cId="2587237121" sldId="261"/>
            <ac:picMk id="31" creationId="{78B32AD6-0B06-84B6-300E-4D9CF284D883}"/>
          </ac:picMkLst>
        </pc:picChg>
        <pc:picChg chg="mod topLvl">
          <ac:chgData name="Henrique Castro" userId="61c17a0ec72b05c7" providerId="LiveId" clId="{C3C1D7E0-EE96-4567-82F8-0076C1E33D75}" dt="2023-08-06T14:59:41.407" v="759" actId="207"/>
          <ac:picMkLst>
            <pc:docMk/>
            <pc:sldMk cId="2587237121" sldId="261"/>
            <ac:picMk id="38" creationId="{0497C37C-4125-B7E5-9CDF-1068C97C9DE0}"/>
          </ac:picMkLst>
        </pc:picChg>
        <pc:picChg chg="mod topLvl">
          <ac:chgData name="Henrique Castro" userId="61c17a0ec72b05c7" providerId="LiveId" clId="{C3C1D7E0-EE96-4567-82F8-0076C1E33D75}" dt="2023-08-06T14:59:41.407" v="759" actId="207"/>
          <ac:picMkLst>
            <pc:docMk/>
            <pc:sldMk cId="2587237121" sldId="261"/>
            <ac:picMk id="45" creationId="{96DDBA90-158F-4CBD-0261-38ABB6453D89}"/>
          </ac:picMkLst>
        </pc:picChg>
        <pc:picChg chg="mod topLvl">
          <ac:chgData name="Henrique Castro" userId="61c17a0ec72b05c7" providerId="LiveId" clId="{C3C1D7E0-EE96-4567-82F8-0076C1E33D75}" dt="2023-08-06T14:59:41.407" v="759" actId="207"/>
          <ac:picMkLst>
            <pc:docMk/>
            <pc:sldMk cId="2587237121" sldId="261"/>
            <ac:picMk id="49" creationId="{09443EA5-C8F2-E07A-8F7C-B0EB2B321BF0}"/>
          </ac:picMkLst>
        </pc:picChg>
        <pc:cxnChg chg="mod topLvl">
          <ac:chgData name="Henrique Castro" userId="61c17a0ec72b05c7" providerId="LiveId" clId="{C3C1D7E0-EE96-4567-82F8-0076C1E33D75}" dt="2023-08-06T14:58:19.511" v="756" actId="165"/>
          <ac:cxnSpMkLst>
            <pc:docMk/>
            <pc:sldMk cId="2587237121" sldId="261"/>
            <ac:cxnSpMk id="11" creationId="{C2337295-A8C8-2429-0F31-DE4CD4AAC432}"/>
          </ac:cxnSpMkLst>
        </pc:cxnChg>
        <pc:cxnChg chg="mod topLvl">
          <ac:chgData name="Henrique Castro" userId="61c17a0ec72b05c7" providerId="LiveId" clId="{C3C1D7E0-EE96-4567-82F8-0076C1E33D75}" dt="2023-08-06T14:59:01.018" v="757" actId="208"/>
          <ac:cxnSpMkLst>
            <pc:docMk/>
            <pc:sldMk cId="2587237121" sldId="261"/>
            <ac:cxnSpMk id="18" creationId="{EC6D33C6-63A0-61EE-2656-9FE27AE63826}"/>
          </ac:cxnSpMkLst>
        </pc:cxnChg>
        <pc:cxnChg chg="mod topLvl">
          <ac:chgData name="Henrique Castro" userId="61c17a0ec72b05c7" providerId="LiveId" clId="{C3C1D7E0-EE96-4567-82F8-0076C1E33D75}" dt="2023-08-06T14:59:01.018" v="757" actId="208"/>
          <ac:cxnSpMkLst>
            <pc:docMk/>
            <pc:sldMk cId="2587237121" sldId="261"/>
            <ac:cxnSpMk id="27" creationId="{93DF6D99-233D-AB38-2164-322DC7FBED2D}"/>
          </ac:cxnSpMkLst>
        </pc:cxnChg>
        <pc:cxnChg chg="mod topLvl">
          <ac:chgData name="Henrique Castro" userId="61c17a0ec72b05c7" providerId="LiveId" clId="{C3C1D7E0-EE96-4567-82F8-0076C1E33D75}" dt="2023-08-06T14:59:01.018" v="757" actId="208"/>
          <ac:cxnSpMkLst>
            <pc:docMk/>
            <pc:sldMk cId="2587237121" sldId="261"/>
            <ac:cxnSpMk id="34" creationId="{75B136E8-0881-6963-3B2E-B31E9C5D656C}"/>
          </ac:cxnSpMkLst>
        </pc:cxnChg>
        <pc:cxnChg chg="mod topLvl">
          <ac:chgData name="Henrique Castro" userId="61c17a0ec72b05c7" providerId="LiveId" clId="{C3C1D7E0-EE96-4567-82F8-0076C1E33D75}" dt="2023-08-06T14:59:01.018" v="757" actId="208"/>
          <ac:cxnSpMkLst>
            <pc:docMk/>
            <pc:sldMk cId="2587237121" sldId="261"/>
            <ac:cxnSpMk id="41" creationId="{28B8B641-6EF2-4A6B-E8A1-EA1DF0CC3BF3}"/>
          </ac:cxnSpMkLst>
        </pc:cxnChg>
      </pc:sldChg>
      <pc:sldChg chg="add ord modTransition modAnim">
        <pc:chgData name="Henrique Castro" userId="61c17a0ec72b05c7" providerId="LiveId" clId="{C3C1D7E0-EE96-4567-82F8-0076C1E33D75}" dt="2023-08-09T11:30:26.874" v="2860"/>
        <pc:sldMkLst>
          <pc:docMk/>
          <pc:sldMk cId="1482206971" sldId="262"/>
        </pc:sldMkLst>
      </pc:sldChg>
      <pc:sldChg chg="addSp delSp modSp new del mod modTransition modClrScheme modShow chgLayout">
        <pc:chgData name="Henrique Castro" userId="61c17a0ec72b05c7" providerId="LiveId" clId="{C3C1D7E0-EE96-4567-82F8-0076C1E33D75}" dt="2023-08-07T17:55:21.409" v="2365" actId="47"/>
        <pc:sldMkLst>
          <pc:docMk/>
          <pc:sldMk cId="3302539560" sldId="263"/>
        </pc:sldMkLst>
        <pc:spChg chg="del mod ord">
          <ac:chgData name="Henrique Castro" userId="61c17a0ec72b05c7" providerId="LiveId" clId="{C3C1D7E0-EE96-4567-82F8-0076C1E33D75}" dt="2023-08-06T18:50:31.911" v="800" actId="700"/>
          <ac:spMkLst>
            <pc:docMk/>
            <pc:sldMk cId="3302539560" sldId="263"/>
            <ac:spMk id="2" creationId="{728106BF-6278-240D-2DA2-20B3B4E96A5B}"/>
          </ac:spMkLst>
        </pc:spChg>
        <pc:spChg chg="del">
          <ac:chgData name="Henrique Castro" userId="61c17a0ec72b05c7" providerId="LiveId" clId="{C3C1D7E0-EE96-4567-82F8-0076C1E33D75}" dt="2023-08-06T18:50:31.911" v="800" actId="700"/>
          <ac:spMkLst>
            <pc:docMk/>
            <pc:sldMk cId="3302539560" sldId="263"/>
            <ac:spMk id="3" creationId="{8E7C85E1-A643-9971-6099-069194044262}"/>
          </ac:spMkLst>
        </pc:spChg>
        <pc:spChg chg="add mod ord">
          <ac:chgData name="Henrique Castro" userId="61c17a0ec72b05c7" providerId="LiveId" clId="{C3C1D7E0-EE96-4567-82F8-0076C1E33D75}" dt="2023-08-06T18:51:30.747" v="833" actId="115"/>
          <ac:spMkLst>
            <pc:docMk/>
            <pc:sldMk cId="3302539560" sldId="263"/>
            <ac:spMk id="4" creationId="{0A6DC60C-0942-1299-8C12-794373D206F9}"/>
          </ac:spMkLst>
        </pc:spChg>
        <pc:spChg chg="add mod">
          <ac:chgData name="Henrique Castro" userId="61c17a0ec72b05c7" providerId="LiveId" clId="{C3C1D7E0-EE96-4567-82F8-0076C1E33D75}" dt="2023-08-06T21:22:24.368" v="943" actId="1076"/>
          <ac:spMkLst>
            <pc:docMk/>
            <pc:sldMk cId="3302539560" sldId="263"/>
            <ac:spMk id="14" creationId="{090CC4BB-B638-6285-A379-A6359BB43F0B}"/>
          </ac:spMkLst>
        </pc:spChg>
        <pc:spChg chg="add mod">
          <ac:chgData name="Henrique Castro" userId="61c17a0ec72b05c7" providerId="LiveId" clId="{C3C1D7E0-EE96-4567-82F8-0076C1E33D75}" dt="2023-08-06T21:25:32.712" v="959" actId="1076"/>
          <ac:spMkLst>
            <pc:docMk/>
            <pc:sldMk cId="3302539560" sldId="263"/>
            <ac:spMk id="21" creationId="{A7FC628C-822F-0796-CF8D-9C70639196C3}"/>
          </ac:spMkLst>
        </pc:spChg>
        <pc:spChg chg="add del">
          <ac:chgData name="Henrique Castro" userId="61c17a0ec72b05c7" providerId="LiveId" clId="{C3C1D7E0-EE96-4567-82F8-0076C1E33D75}" dt="2023-08-06T21:28:13.345" v="961" actId="478"/>
          <ac:spMkLst>
            <pc:docMk/>
            <pc:sldMk cId="3302539560" sldId="263"/>
            <ac:spMk id="25" creationId="{B08317A3-FF47-B16D-D1FB-A351EBD160CF}"/>
          </ac:spMkLst>
        </pc:spChg>
        <pc:spChg chg="add del">
          <ac:chgData name="Henrique Castro" userId="61c17a0ec72b05c7" providerId="LiveId" clId="{C3C1D7E0-EE96-4567-82F8-0076C1E33D75}" dt="2023-08-06T21:28:42.085" v="963" actId="478"/>
          <ac:spMkLst>
            <pc:docMk/>
            <pc:sldMk cId="3302539560" sldId="263"/>
            <ac:spMk id="26" creationId="{7191B564-BC6C-0D0A-FE05-49524D020D45}"/>
          </ac:spMkLst>
        </pc:spChg>
        <pc:spChg chg="add mod">
          <ac:chgData name="Henrique Castro" userId="61c17a0ec72b05c7" providerId="LiveId" clId="{C3C1D7E0-EE96-4567-82F8-0076C1E33D75}" dt="2023-08-06T21:34:13.026" v="993" actId="1038"/>
          <ac:spMkLst>
            <pc:docMk/>
            <pc:sldMk cId="3302539560" sldId="263"/>
            <ac:spMk id="27" creationId="{4F91216B-0983-FD1A-B0E0-EFE282D2C2C9}"/>
          </ac:spMkLst>
        </pc:spChg>
        <pc:spChg chg="add mod">
          <ac:chgData name="Henrique Castro" userId="61c17a0ec72b05c7" providerId="LiveId" clId="{C3C1D7E0-EE96-4567-82F8-0076C1E33D75}" dt="2023-08-06T21:37:44.808" v="1002"/>
          <ac:spMkLst>
            <pc:docMk/>
            <pc:sldMk cId="3302539560" sldId="263"/>
            <ac:spMk id="33" creationId="{12CCF080-8F5E-E2B5-6E63-B7CD6BA469D6}"/>
          </ac:spMkLst>
        </pc:spChg>
        <pc:spChg chg="add mod">
          <ac:chgData name="Henrique Castro" userId="61c17a0ec72b05c7" providerId="LiveId" clId="{C3C1D7E0-EE96-4567-82F8-0076C1E33D75}" dt="2023-08-06T22:32:57.698" v="1013" actId="1076"/>
          <ac:spMkLst>
            <pc:docMk/>
            <pc:sldMk cId="3302539560" sldId="263"/>
            <ac:spMk id="37" creationId="{4E868DD0-4943-7D88-6DA3-E1D344814319}"/>
          </ac:spMkLst>
        </pc:spChg>
        <pc:spChg chg="add mod">
          <ac:chgData name="Henrique Castro" userId="61c17a0ec72b05c7" providerId="LiveId" clId="{C3C1D7E0-EE96-4567-82F8-0076C1E33D75}" dt="2023-08-06T22:45:46.535" v="1027" actId="113"/>
          <ac:spMkLst>
            <pc:docMk/>
            <pc:sldMk cId="3302539560" sldId="263"/>
            <ac:spMk id="44" creationId="{0235EC58-AC77-488D-A052-1340DFE941CE}"/>
          </ac:spMkLst>
        </pc:spChg>
        <pc:spChg chg="add mod">
          <ac:chgData name="Henrique Castro" userId="61c17a0ec72b05c7" providerId="LiveId" clId="{C3C1D7E0-EE96-4567-82F8-0076C1E33D75}" dt="2023-08-06T22:52:03.657" v="1094" actId="20577"/>
          <ac:spMkLst>
            <pc:docMk/>
            <pc:sldMk cId="3302539560" sldId="263"/>
            <ac:spMk id="51" creationId="{23EB3945-3028-39AD-1F04-6F2E7DCA6A11}"/>
          </ac:spMkLst>
        </pc:spChg>
        <pc:spChg chg="add mod">
          <ac:chgData name="Henrique Castro" userId="61c17a0ec72b05c7" providerId="LiveId" clId="{C3C1D7E0-EE96-4567-82F8-0076C1E33D75}" dt="2023-08-06T22:56:28.697" v="1130" actId="1036"/>
          <ac:spMkLst>
            <pc:docMk/>
            <pc:sldMk cId="3302539560" sldId="263"/>
            <ac:spMk id="55" creationId="{6D5D41BB-456C-0F5E-66F1-87560BC312D5}"/>
          </ac:spMkLst>
        </pc:spChg>
        <pc:graphicFrameChg chg="add del mod modGraphic">
          <ac:chgData name="Henrique Castro" userId="61c17a0ec72b05c7" providerId="LiveId" clId="{C3C1D7E0-EE96-4567-82F8-0076C1E33D75}" dt="2023-08-06T18:56:00.648" v="843" actId="1032"/>
          <ac:graphicFrameMkLst>
            <pc:docMk/>
            <pc:sldMk cId="3302539560" sldId="263"/>
            <ac:graphicFrameMk id="5" creationId="{185832A6-1ECB-5B60-55F7-0F25D1A63120}"/>
          </ac:graphicFrameMkLst>
        </pc:graphicFrameChg>
        <pc:graphicFrameChg chg="add del modGraphic">
          <ac:chgData name="Henrique Castro" userId="61c17a0ec72b05c7" providerId="LiveId" clId="{C3C1D7E0-EE96-4567-82F8-0076C1E33D75}" dt="2023-08-06T18:57:09.790" v="845" actId="478"/>
          <ac:graphicFrameMkLst>
            <pc:docMk/>
            <pc:sldMk cId="3302539560" sldId="263"/>
            <ac:graphicFrameMk id="6" creationId="{E54D2B14-BB0B-A9BF-29BB-2B70F982D38E}"/>
          </ac:graphicFrameMkLst>
        </pc:graphicFrameChg>
        <pc:graphicFrameChg chg="add del modGraphic">
          <ac:chgData name="Henrique Castro" userId="61c17a0ec72b05c7" providerId="LiveId" clId="{C3C1D7E0-EE96-4567-82F8-0076C1E33D75}" dt="2023-08-06T19:40:53.182" v="847" actId="1032"/>
          <ac:graphicFrameMkLst>
            <pc:docMk/>
            <pc:sldMk cId="3302539560" sldId="263"/>
            <ac:graphicFrameMk id="7" creationId="{3F6535CE-07D9-1494-BB4B-95D88BFE580E}"/>
          </ac:graphicFrameMkLst>
        </pc:graphicFrameChg>
        <pc:graphicFrameChg chg="add del mod modGraphic">
          <ac:chgData name="Henrique Castro" userId="61c17a0ec72b05c7" providerId="LiveId" clId="{C3C1D7E0-EE96-4567-82F8-0076C1E33D75}" dt="2023-08-06T19:46:44.463" v="862" actId="1032"/>
          <ac:graphicFrameMkLst>
            <pc:docMk/>
            <pc:sldMk cId="3302539560" sldId="263"/>
            <ac:graphicFrameMk id="8" creationId="{98280959-1E0F-308D-AAEA-2E4DE279E8E4}"/>
          </ac:graphicFrameMkLst>
        </pc:graphicFrameChg>
        <pc:graphicFrameChg chg="add mod modGraphic">
          <ac:chgData name="Henrique Castro" userId="61c17a0ec72b05c7" providerId="LiveId" clId="{C3C1D7E0-EE96-4567-82F8-0076C1E33D75}" dt="2023-08-06T21:11:44.644" v="923" actId="1076"/>
          <ac:graphicFrameMkLst>
            <pc:docMk/>
            <pc:sldMk cId="3302539560" sldId="263"/>
            <ac:graphicFrameMk id="12" creationId="{A5992D6A-50BB-583B-94FD-F57A64568E6B}"/>
          </ac:graphicFrameMkLst>
        </pc:graphicFrameChg>
        <pc:picChg chg="add del mod">
          <ac:chgData name="Henrique Castro" userId="61c17a0ec72b05c7" providerId="LiveId" clId="{C3C1D7E0-EE96-4567-82F8-0076C1E33D75}" dt="2023-08-06T19:46:43.901" v="861" actId="931"/>
          <ac:picMkLst>
            <pc:docMk/>
            <pc:sldMk cId="3302539560" sldId="263"/>
            <ac:picMk id="10" creationId="{AC46E5DC-6405-C7DD-2935-9249F77D55AE}"/>
          </ac:picMkLst>
        </pc:picChg>
        <pc:picChg chg="add del mod">
          <ac:chgData name="Henrique Castro" userId="61c17a0ec72b05c7" providerId="LiveId" clId="{C3C1D7E0-EE96-4567-82F8-0076C1E33D75}" dt="2023-08-06T19:46:48.469" v="864"/>
          <ac:picMkLst>
            <pc:docMk/>
            <pc:sldMk cId="3302539560" sldId="263"/>
            <ac:picMk id="11" creationId="{5B395A12-6B15-C583-EF5E-65D9851398B6}"/>
          </ac:picMkLst>
        </pc:picChg>
        <pc:picChg chg="add mod">
          <ac:chgData name="Henrique Castro" userId="61c17a0ec72b05c7" providerId="LiveId" clId="{C3C1D7E0-EE96-4567-82F8-0076C1E33D75}" dt="2023-08-06T21:23:31.293" v="947" actId="1076"/>
          <ac:picMkLst>
            <pc:docMk/>
            <pc:sldMk cId="3302539560" sldId="263"/>
            <ac:picMk id="20" creationId="{A6924A3A-5C99-4FC1-2B6F-BF818CD5644B}"/>
          </ac:picMkLst>
        </pc:picChg>
        <pc:picChg chg="add mod">
          <ac:chgData name="Henrique Castro" userId="61c17a0ec72b05c7" providerId="LiveId" clId="{C3C1D7E0-EE96-4567-82F8-0076C1E33D75}" dt="2023-08-06T21:36:20.728" v="999" actId="1076"/>
          <ac:picMkLst>
            <pc:docMk/>
            <pc:sldMk cId="3302539560" sldId="263"/>
            <ac:picMk id="32" creationId="{09493133-0228-EDCB-8316-5983430FA226}"/>
          </ac:picMkLst>
        </pc:picChg>
        <pc:picChg chg="add mod">
          <ac:chgData name="Henrique Castro" userId="61c17a0ec72b05c7" providerId="LiveId" clId="{C3C1D7E0-EE96-4567-82F8-0076C1E33D75}" dt="2023-08-06T21:39:35.412" v="1006" actId="1076"/>
          <ac:picMkLst>
            <pc:docMk/>
            <pc:sldMk cId="3302539560" sldId="263"/>
            <ac:picMk id="36" creationId="{3E658810-8092-1AB9-399B-D4996B6851D5}"/>
          </ac:picMkLst>
        </pc:picChg>
        <pc:picChg chg="add mod">
          <ac:chgData name="Henrique Castro" userId="61c17a0ec72b05c7" providerId="LiveId" clId="{C3C1D7E0-EE96-4567-82F8-0076C1E33D75}" dt="2023-08-06T22:43:00.692" v="1018" actId="1076"/>
          <ac:picMkLst>
            <pc:docMk/>
            <pc:sldMk cId="3302539560" sldId="263"/>
            <ac:picMk id="43" creationId="{4A4566B1-E0B0-41CC-E8DE-0B5ECC179512}"/>
          </ac:picMkLst>
        </pc:picChg>
        <pc:picChg chg="add mod">
          <ac:chgData name="Henrique Castro" userId="61c17a0ec72b05c7" providerId="LiveId" clId="{C3C1D7E0-EE96-4567-82F8-0076C1E33D75}" dt="2023-08-06T22:46:31.902" v="1031" actId="1076"/>
          <ac:picMkLst>
            <pc:docMk/>
            <pc:sldMk cId="3302539560" sldId="263"/>
            <ac:picMk id="50" creationId="{2E345CC5-4F3A-248A-1303-BC11EECA2B19}"/>
          </ac:picMkLst>
        </pc:picChg>
        <pc:picChg chg="add mod">
          <ac:chgData name="Henrique Castro" userId="61c17a0ec72b05c7" providerId="LiveId" clId="{C3C1D7E0-EE96-4567-82F8-0076C1E33D75}" dt="2023-08-06T22:53:00.409" v="1098" actId="1076"/>
          <ac:picMkLst>
            <pc:docMk/>
            <pc:sldMk cId="3302539560" sldId="263"/>
            <ac:picMk id="54" creationId="{3F61AC40-0CEC-0C19-869C-7EE1E3D2C19F}"/>
          </ac:picMkLst>
        </pc:picChg>
        <pc:picChg chg="add del mod">
          <ac:chgData name="Henrique Castro" userId="61c17a0ec72b05c7" providerId="LiveId" clId="{C3C1D7E0-EE96-4567-82F8-0076C1E33D75}" dt="2023-08-06T19:47:24.039" v="866" actId="478"/>
          <ac:picMkLst>
            <pc:docMk/>
            <pc:sldMk cId="3302539560" sldId="263"/>
            <ac:picMk id="1026" creationId="{C2BEC766-7573-8BF2-9827-64CBD04AC0AF}"/>
          </ac:picMkLst>
        </pc:picChg>
        <pc:picChg chg="add mod">
          <ac:chgData name="Henrique Castro" userId="61c17a0ec72b05c7" providerId="LiveId" clId="{C3C1D7E0-EE96-4567-82F8-0076C1E33D75}" dt="2023-08-06T21:30:23.254" v="969" actId="1076"/>
          <ac:picMkLst>
            <pc:docMk/>
            <pc:sldMk cId="3302539560" sldId="263"/>
            <ac:picMk id="1032" creationId="{EAA830A2-2079-AC18-78AE-181551C30D1B}"/>
          </ac:picMkLst>
        </pc:picChg>
        <pc:picChg chg="add mod">
          <ac:chgData name="Henrique Castro" userId="61c17a0ec72b05c7" providerId="LiveId" clId="{C3C1D7E0-EE96-4567-82F8-0076C1E33D75}" dt="2023-08-06T22:59:22.582" v="1135" actId="1076"/>
          <ac:picMkLst>
            <pc:docMk/>
            <pc:sldMk cId="3302539560" sldId="263"/>
            <ac:picMk id="1034" creationId="{D74B0E63-55C3-39EE-47F3-76E08F9D95C4}"/>
          </ac:picMkLst>
        </pc:picChg>
        <pc:cxnChg chg="add del mod">
          <ac:chgData name="Henrique Castro" userId="61c17a0ec72b05c7" providerId="LiveId" clId="{C3C1D7E0-EE96-4567-82F8-0076C1E33D75}" dt="2023-08-06T21:13:27.613" v="931" actId="11529"/>
          <ac:cxnSpMkLst>
            <pc:docMk/>
            <pc:sldMk cId="3302539560" sldId="263"/>
            <ac:cxnSpMk id="16" creationId="{BED447A2-F005-F760-6F3E-6D29699E6B38}"/>
          </ac:cxnSpMkLst>
        </pc:cxnChg>
        <pc:cxnChg chg="add mod">
          <ac:chgData name="Henrique Castro" userId="61c17a0ec72b05c7" providerId="LiveId" clId="{C3C1D7E0-EE96-4567-82F8-0076C1E33D75}" dt="2023-08-06T21:22:24.368" v="943" actId="1076"/>
          <ac:cxnSpMkLst>
            <pc:docMk/>
            <pc:sldMk cId="3302539560" sldId="263"/>
            <ac:cxnSpMk id="18" creationId="{07C30153-4FAF-6B13-00BC-FA119309253A}"/>
          </ac:cxnSpMkLst>
        </pc:cxnChg>
        <pc:cxnChg chg="add del mod">
          <ac:chgData name="Henrique Castro" userId="61c17a0ec72b05c7" providerId="LiveId" clId="{C3C1D7E0-EE96-4567-82F8-0076C1E33D75}" dt="2023-08-06T21:25:11.015" v="956" actId="478"/>
          <ac:cxnSpMkLst>
            <pc:docMk/>
            <pc:sldMk cId="3302539560" sldId="263"/>
            <ac:cxnSpMk id="22" creationId="{4932557B-85E4-DEC3-A2B3-3C84C4DC9B44}"/>
          </ac:cxnSpMkLst>
        </pc:cxnChg>
        <pc:cxnChg chg="add mod">
          <ac:chgData name="Henrique Castro" userId="61c17a0ec72b05c7" providerId="LiveId" clId="{C3C1D7E0-EE96-4567-82F8-0076C1E33D75}" dt="2023-08-06T21:25:32.712" v="959" actId="1076"/>
          <ac:cxnSpMkLst>
            <pc:docMk/>
            <pc:sldMk cId="3302539560" sldId="263"/>
            <ac:cxnSpMk id="24" creationId="{124A555D-513F-A71A-95DD-B809F64C946F}"/>
          </ac:cxnSpMkLst>
        </pc:cxnChg>
        <pc:cxnChg chg="add mod">
          <ac:chgData name="Henrique Castro" userId="61c17a0ec72b05c7" providerId="LiveId" clId="{C3C1D7E0-EE96-4567-82F8-0076C1E33D75}" dt="2023-08-06T21:34:13.026" v="993" actId="1038"/>
          <ac:cxnSpMkLst>
            <pc:docMk/>
            <pc:sldMk cId="3302539560" sldId="263"/>
            <ac:cxnSpMk id="29" creationId="{5EF6F434-C3A4-5B64-5952-A59A032C09A6}"/>
          </ac:cxnSpMkLst>
        </pc:cxnChg>
        <pc:cxnChg chg="add mod">
          <ac:chgData name="Henrique Castro" userId="61c17a0ec72b05c7" providerId="LiveId" clId="{C3C1D7E0-EE96-4567-82F8-0076C1E33D75}" dt="2023-08-06T21:36:57.542" v="1001" actId="1076"/>
          <ac:cxnSpMkLst>
            <pc:docMk/>
            <pc:sldMk cId="3302539560" sldId="263"/>
            <ac:cxnSpMk id="34" creationId="{C4E96719-8E7B-871F-4FF2-90D9D20D2550}"/>
          </ac:cxnSpMkLst>
        </pc:cxnChg>
        <pc:cxnChg chg="add mod">
          <ac:chgData name="Henrique Castro" userId="61c17a0ec72b05c7" providerId="LiveId" clId="{C3C1D7E0-EE96-4567-82F8-0076C1E33D75}" dt="2023-08-06T22:33:04.883" v="1014" actId="14100"/>
          <ac:cxnSpMkLst>
            <pc:docMk/>
            <pc:sldMk cId="3302539560" sldId="263"/>
            <ac:cxnSpMk id="38" creationId="{BBAD3C52-FEC3-2FBD-C849-786CBA9027B4}"/>
          </ac:cxnSpMkLst>
        </pc:cxnChg>
        <pc:cxnChg chg="add mod">
          <ac:chgData name="Henrique Castro" userId="61c17a0ec72b05c7" providerId="LiveId" clId="{C3C1D7E0-EE96-4567-82F8-0076C1E33D75}" dt="2023-08-06T22:45:27.935" v="1026" actId="1076"/>
          <ac:cxnSpMkLst>
            <pc:docMk/>
            <pc:sldMk cId="3302539560" sldId="263"/>
            <ac:cxnSpMk id="45" creationId="{1C11F2BF-A48D-E1E9-7D72-46FB47C9712C}"/>
          </ac:cxnSpMkLst>
        </pc:cxnChg>
        <pc:cxnChg chg="add mod">
          <ac:chgData name="Henrique Castro" userId="61c17a0ec72b05c7" providerId="LiveId" clId="{C3C1D7E0-EE96-4567-82F8-0076C1E33D75}" dt="2023-08-06T22:51:58.027" v="1087" actId="20577"/>
          <ac:cxnSpMkLst>
            <pc:docMk/>
            <pc:sldMk cId="3302539560" sldId="263"/>
            <ac:cxnSpMk id="52" creationId="{C27E8618-A640-EEA7-3F2C-EA87DAE1F2C4}"/>
          </ac:cxnSpMkLst>
        </pc:cxnChg>
        <pc:cxnChg chg="add mod">
          <ac:chgData name="Henrique Castro" userId="61c17a0ec72b05c7" providerId="LiveId" clId="{C3C1D7E0-EE96-4567-82F8-0076C1E33D75}" dt="2023-08-06T22:56:28.697" v="1130" actId="1036"/>
          <ac:cxnSpMkLst>
            <pc:docMk/>
            <pc:sldMk cId="3302539560" sldId="263"/>
            <ac:cxnSpMk id="56" creationId="{FF236842-54C1-5830-2D48-2542237405B2}"/>
          </ac:cxnSpMkLst>
        </pc:cxnChg>
      </pc:sldChg>
      <pc:sldChg chg="addSp delSp modSp add del modAnim">
        <pc:chgData name="Henrique Castro" userId="61c17a0ec72b05c7" providerId="LiveId" clId="{C3C1D7E0-EE96-4567-82F8-0076C1E33D75}" dt="2023-08-06T23:08:37.227" v="1141" actId="2696"/>
        <pc:sldMkLst>
          <pc:docMk/>
          <pc:sldMk cId="2722761026" sldId="264"/>
        </pc:sldMkLst>
        <pc:spChg chg="mod">
          <ac:chgData name="Henrique Castro" userId="61c17a0ec72b05c7" providerId="LiveId" clId="{C3C1D7E0-EE96-4567-82F8-0076C1E33D75}" dt="2023-08-06T23:06:54.287" v="1138" actId="27803"/>
          <ac:spMkLst>
            <pc:docMk/>
            <pc:sldMk cId="2722761026" sldId="264"/>
            <ac:spMk id="3" creationId="{BF7CDE11-FAF2-EF8E-DE91-C7F94F1E83AA}"/>
          </ac:spMkLst>
        </pc:spChg>
        <pc:spChg chg="mod">
          <ac:chgData name="Henrique Castro" userId="61c17a0ec72b05c7" providerId="LiveId" clId="{C3C1D7E0-EE96-4567-82F8-0076C1E33D75}" dt="2023-08-06T23:06:54.287" v="1138" actId="27803"/>
          <ac:spMkLst>
            <pc:docMk/>
            <pc:sldMk cId="2722761026" sldId="264"/>
            <ac:spMk id="5" creationId="{61E6C18F-B403-0762-42AE-46526FA9EB82}"/>
          </ac:spMkLst>
        </pc:spChg>
        <pc:spChg chg="mod">
          <ac:chgData name="Henrique Castro" userId="61c17a0ec72b05c7" providerId="LiveId" clId="{C3C1D7E0-EE96-4567-82F8-0076C1E33D75}" dt="2023-08-06T23:06:54.287" v="1138" actId="27803"/>
          <ac:spMkLst>
            <pc:docMk/>
            <pc:sldMk cId="2722761026" sldId="264"/>
            <ac:spMk id="6" creationId="{F1BD194C-BD49-5E42-66F0-3174D06E5634}"/>
          </ac:spMkLst>
        </pc:spChg>
        <pc:spChg chg="mod">
          <ac:chgData name="Henrique Castro" userId="61c17a0ec72b05c7" providerId="LiveId" clId="{C3C1D7E0-EE96-4567-82F8-0076C1E33D75}" dt="2023-08-06T23:06:54.287" v="1138" actId="27803"/>
          <ac:spMkLst>
            <pc:docMk/>
            <pc:sldMk cId="2722761026" sldId="264"/>
            <ac:spMk id="7" creationId="{697616ED-B3E5-AE23-BBF0-2788FC3934C3}"/>
          </ac:spMkLst>
        </pc:spChg>
        <pc:spChg chg="mod">
          <ac:chgData name="Henrique Castro" userId="61c17a0ec72b05c7" providerId="LiveId" clId="{C3C1D7E0-EE96-4567-82F8-0076C1E33D75}" dt="2023-08-06T23:06:54.287" v="1138" actId="27803"/>
          <ac:spMkLst>
            <pc:docMk/>
            <pc:sldMk cId="2722761026" sldId="264"/>
            <ac:spMk id="8" creationId="{49BB4E5A-CFC7-9DE4-522D-5BBFAF7EA327}"/>
          </ac:spMkLst>
        </pc:spChg>
        <pc:spChg chg="mod">
          <ac:chgData name="Henrique Castro" userId="61c17a0ec72b05c7" providerId="LiveId" clId="{C3C1D7E0-EE96-4567-82F8-0076C1E33D75}" dt="2023-08-06T23:06:54.287" v="1138" actId="27803"/>
          <ac:spMkLst>
            <pc:docMk/>
            <pc:sldMk cId="2722761026" sldId="264"/>
            <ac:spMk id="9" creationId="{EC6D730D-D7A9-07AD-BC75-49828D110E5D}"/>
          </ac:spMkLst>
        </pc:spChg>
        <pc:spChg chg="mod">
          <ac:chgData name="Henrique Castro" userId="61c17a0ec72b05c7" providerId="LiveId" clId="{C3C1D7E0-EE96-4567-82F8-0076C1E33D75}" dt="2023-08-06T23:06:54.287" v="1138" actId="27803"/>
          <ac:spMkLst>
            <pc:docMk/>
            <pc:sldMk cId="2722761026" sldId="264"/>
            <ac:spMk id="10" creationId="{BB4564F3-E0D0-FCFE-B2A4-6167958E9A3C}"/>
          </ac:spMkLst>
        </pc:spChg>
        <pc:spChg chg="mod">
          <ac:chgData name="Henrique Castro" userId="61c17a0ec72b05c7" providerId="LiveId" clId="{C3C1D7E0-EE96-4567-82F8-0076C1E33D75}" dt="2023-08-06T23:06:54.287" v="1138" actId="27803"/>
          <ac:spMkLst>
            <pc:docMk/>
            <pc:sldMk cId="2722761026" sldId="264"/>
            <ac:spMk id="11" creationId="{7F8EC9F2-4AA1-EA5D-DC18-F2CF22FEB68C}"/>
          </ac:spMkLst>
        </pc:spChg>
        <pc:spChg chg="mod">
          <ac:chgData name="Henrique Castro" userId="61c17a0ec72b05c7" providerId="LiveId" clId="{C3C1D7E0-EE96-4567-82F8-0076C1E33D75}" dt="2023-08-06T23:06:54.287" v="1138" actId="27803"/>
          <ac:spMkLst>
            <pc:docMk/>
            <pc:sldMk cId="2722761026" sldId="264"/>
            <ac:spMk id="13" creationId="{0A955F67-1851-6E8E-FE88-E7F9F70A1B15}"/>
          </ac:spMkLst>
        </pc:spChg>
        <pc:spChg chg="mod">
          <ac:chgData name="Henrique Castro" userId="61c17a0ec72b05c7" providerId="LiveId" clId="{C3C1D7E0-EE96-4567-82F8-0076C1E33D75}" dt="2023-08-06T23:06:46.957" v="1137" actId="27803"/>
          <ac:spMkLst>
            <pc:docMk/>
            <pc:sldMk cId="2722761026" sldId="264"/>
            <ac:spMk id="14" creationId="{090CC4BB-B638-6285-A379-A6359BB43F0B}"/>
          </ac:spMkLst>
        </pc:spChg>
        <pc:grpChg chg="add del mod">
          <ac:chgData name="Henrique Castro" userId="61c17a0ec72b05c7" providerId="LiveId" clId="{C3C1D7E0-EE96-4567-82F8-0076C1E33D75}" dt="2023-08-06T23:06:54.287" v="1138" actId="27803"/>
          <ac:grpSpMkLst>
            <pc:docMk/>
            <pc:sldMk cId="2722761026" sldId="264"/>
            <ac:grpSpMk id="2" creationId="{2105524D-8878-82A2-4EBE-719254A19646}"/>
          </ac:grpSpMkLst>
        </pc:grpChg>
        <pc:graphicFrameChg chg="mod">
          <ac:chgData name="Henrique Castro" userId="61c17a0ec72b05c7" providerId="LiveId" clId="{C3C1D7E0-EE96-4567-82F8-0076C1E33D75}" dt="2023-08-06T23:06:46.957" v="1137" actId="27803"/>
          <ac:graphicFrameMkLst>
            <pc:docMk/>
            <pc:sldMk cId="2722761026" sldId="264"/>
            <ac:graphicFrameMk id="12" creationId="{A5992D6A-50BB-583B-94FD-F57A64568E6B}"/>
          </ac:graphicFrameMkLst>
        </pc:graphicFrameChg>
        <pc:picChg chg="add del">
          <ac:chgData name="Henrique Castro" userId="61c17a0ec72b05c7" providerId="LiveId" clId="{C3C1D7E0-EE96-4567-82F8-0076C1E33D75}" dt="2023-08-06T23:06:54.287" v="1138" actId="27803"/>
          <ac:picMkLst>
            <pc:docMk/>
            <pc:sldMk cId="2722761026" sldId="264"/>
            <ac:picMk id="20" creationId="{A6924A3A-5C99-4FC1-2B6F-BF818CD5644B}"/>
          </ac:picMkLst>
        </pc:picChg>
      </pc:sldChg>
      <pc:sldChg chg="addSp delSp modSp add mod modAnim">
        <pc:chgData name="Henrique Castro" userId="61c17a0ec72b05c7" providerId="LiveId" clId="{C3C1D7E0-EE96-4567-82F8-0076C1E33D75}" dt="2023-08-07T17:18:05.047" v="2220"/>
        <pc:sldMkLst>
          <pc:docMk/>
          <pc:sldMk cId="3974697533" sldId="264"/>
        </pc:sldMkLst>
        <pc:spChg chg="mod topLvl">
          <ac:chgData name="Henrique Castro" userId="61c17a0ec72b05c7" providerId="LiveId" clId="{C3C1D7E0-EE96-4567-82F8-0076C1E33D75}" dt="2023-08-07T17:17:05.944" v="2215" actId="165"/>
          <ac:spMkLst>
            <pc:docMk/>
            <pc:sldMk cId="3974697533" sldId="264"/>
            <ac:spMk id="13" creationId="{EC8DBF66-7310-BE27-F093-D65DB3771D29}"/>
          </ac:spMkLst>
        </pc:spChg>
        <pc:spChg chg="mod">
          <ac:chgData name="Henrique Castro" userId="61c17a0ec72b05c7" providerId="LiveId" clId="{C3C1D7E0-EE96-4567-82F8-0076C1E33D75}" dt="2023-08-06T23:12:02.297" v="1160" actId="164"/>
          <ac:spMkLst>
            <pc:docMk/>
            <pc:sldMk cId="3974697533" sldId="264"/>
            <ac:spMk id="14" creationId="{090CC4BB-B638-6285-A379-A6359BB43F0B}"/>
          </ac:spMkLst>
        </pc:spChg>
        <pc:spChg chg="del mod topLvl">
          <ac:chgData name="Henrique Castro" userId="61c17a0ec72b05c7" providerId="LiveId" clId="{C3C1D7E0-EE96-4567-82F8-0076C1E33D75}" dt="2023-08-07T17:17:33.194" v="2217" actId="478"/>
          <ac:spMkLst>
            <pc:docMk/>
            <pc:sldMk cId="3974697533" sldId="264"/>
            <ac:spMk id="15" creationId="{171BB62F-B502-DB29-491F-C83D8FBA3026}"/>
          </ac:spMkLst>
        </pc:spChg>
        <pc:spChg chg="del mod topLvl">
          <ac:chgData name="Henrique Castro" userId="61c17a0ec72b05c7" providerId="LiveId" clId="{C3C1D7E0-EE96-4567-82F8-0076C1E33D75}" dt="2023-08-07T17:17:33.194" v="2217" actId="478"/>
          <ac:spMkLst>
            <pc:docMk/>
            <pc:sldMk cId="3974697533" sldId="264"/>
            <ac:spMk id="16" creationId="{BAD8A973-C3AC-E0A4-673F-A5885CDC24C5}"/>
          </ac:spMkLst>
        </pc:spChg>
        <pc:spChg chg="del mod topLvl">
          <ac:chgData name="Henrique Castro" userId="61c17a0ec72b05c7" providerId="LiveId" clId="{C3C1D7E0-EE96-4567-82F8-0076C1E33D75}" dt="2023-08-07T17:17:33.194" v="2217" actId="478"/>
          <ac:spMkLst>
            <pc:docMk/>
            <pc:sldMk cId="3974697533" sldId="264"/>
            <ac:spMk id="17" creationId="{D65A7CD7-E8C7-CD52-F99A-D30D7A68E6A7}"/>
          </ac:spMkLst>
        </pc:spChg>
        <pc:spChg chg="del mod topLvl">
          <ac:chgData name="Henrique Castro" userId="61c17a0ec72b05c7" providerId="LiveId" clId="{C3C1D7E0-EE96-4567-82F8-0076C1E33D75}" dt="2023-08-07T17:17:33.194" v="2217" actId="478"/>
          <ac:spMkLst>
            <pc:docMk/>
            <pc:sldMk cId="3974697533" sldId="264"/>
            <ac:spMk id="19" creationId="{FD3B3060-37CD-22EA-097F-518F32339CA6}"/>
          </ac:spMkLst>
        </pc:spChg>
        <pc:spChg chg="mod">
          <ac:chgData name="Henrique Castro" userId="61c17a0ec72b05c7" providerId="LiveId" clId="{C3C1D7E0-EE96-4567-82F8-0076C1E33D75}" dt="2023-08-06T23:12:29.577" v="1164" actId="164"/>
          <ac:spMkLst>
            <pc:docMk/>
            <pc:sldMk cId="3974697533" sldId="264"/>
            <ac:spMk id="21" creationId="{A7FC628C-822F-0796-CF8D-9C70639196C3}"/>
          </ac:spMkLst>
        </pc:spChg>
        <pc:spChg chg="del mod topLvl">
          <ac:chgData name="Henrique Castro" userId="61c17a0ec72b05c7" providerId="LiveId" clId="{C3C1D7E0-EE96-4567-82F8-0076C1E33D75}" dt="2023-08-07T17:17:33.194" v="2217" actId="478"/>
          <ac:spMkLst>
            <pc:docMk/>
            <pc:sldMk cId="3974697533" sldId="264"/>
            <ac:spMk id="22" creationId="{DE9B6BF2-9E68-1811-9789-E491252EA61B}"/>
          </ac:spMkLst>
        </pc:spChg>
        <pc:spChg chg="del mod topLvl">
          <ac:chgData name="Henrique Castro" userId="61c17a0ec72b05c7" providerId="LiveId" clId="{C3C1D7E0-EE96-4567-82F8-0076C1E33D75}" dt="2023-08-07T17:17:33.194" v="2217" actId="478"/>
          <ac:spMkLst>
            <pc:docMk/>
            <pc:sldMk cId="3974697533" sldId="264"/>
            <ac:spMk id="23" creationId="{5A81D64F-E613-7A71-BD44-A2A6F77B8029}"/>
          </ac:spMkLst>
        </pc:spChg>
        <pc:spChg chg="del mod topLvl">
          <ac:chgData name="Henrique Castro" userId="61c17a0ec72b05c7" providerId="LiveId" clId="{C3C1D7E0-EE96-4567-82F8-0076C1E33D75}" dt="2023-08-07T17:17:33.194" v="2217" actId="478"/>
          <ac:spMkLst>
            <pc:docMk/>
            <pc:sldMk cId="3974697533" sldId="264"/>
            <ac:spMk id="25" creationId="{3AB6FCEC-D352-01BA-1077-00A129166A64}"/>
          </ac:spMkLst>
        </pc:spChg>
        <pc:spChg chg="mod">
          <ac:chgData name="Henrique Castro" userId="61c17a0ec72b05c7" providerId="LiveId" clId="{C3C1D7E0-EE96-4567-82F8-0076C1E33D75}" dt="2023-08-06T23:12:08.212" v="1161" actId="164"/>
          <ac:spMkLst>
            <pc:docMk/>
            <pc:sldMk cId="3974697533" sldId="264"/>
            <ac:spMk id="27" creationId="{4F91216B-0983-FD1A-B0E0-EFE282D2C2C9}"/>
          </ac:spMkLst>
        </pc:spChg>
        <pc:spChg chg="mod">
          <ac:chgData name="Henrique Castro" userId="61c17a0ec72b05c7" providerId="LiveId" clId="{C3C1D7E0-EE96-4567-82F8-0076C1E33D75}" dt="2023-08-06T23:12:36.153" v="1165" actId="164"/>
          <ac:spMkLst>
            <pc:docMk/>
            <pc:sldMk cId="3974697533" sldId="264"/>
            <ac:spMk id="33" creationId="{12CCF080-8F5E-E2B5-6E63-B7CD6BA469D6}"/>
          </ac:spMkLst>
        </pc:spChg>
        <pc:spChg chg="mod">
          <ac:chgData name="Henrique Castro" userId="61c17a0ec72b05c7" providerId="LiveId" clId="{C3C1D7E0-EE96-4567-82F8-0076C1E33D75}" dt="2023-08-06T23:12:13.777" v="1162" actId="164"/>
          <ac:spMkLst>
            <pc:docMk/>
            <pc:sldMk cId="3974697533" sldId="264"/>
            <ac:spMk id="37" creationId="{4E868DD0-4943-7D88-6DA3-E1D344814319}"/>
          </ac:spMkLst>
        </pc:spChg>
        <pc:spChg chg="mod">
          <ac:chgData name="Henrique Castro" userId="61c17a0ec72b05c7" providerId="LiveId" clId="{C3C1D7E0-EE96-4567-82F8-0076C1E33D75}" dt="2023-08-06T23:12:41.627" v="1166" actId="164"/>
          <ac:spMkLst>
            <pc:docMk/>
            <pc:sldMk cId="3974697533" sldId="264"/>
            <ac:spMk id="44" creationId="{0235EC58-AC77-488D-A052-1340DFE941CE}"/>
          </ac:spMkLst>
        </pc:spChg>
        <pc:spChg chg="mod">
          <ac:chgData name="Henrique Castro" userId="61c17a0ec72b05c7" providerId="LiveId" clId="{C3C1D7E0-EE96-4567-82F8-0076C1E33D75}" dt="2023-08-06T23:12:19.882" v="1163" actId="164"/>
          <ac:spMkLst>
            <pc:docMk/>
            <pc:sldMk cId="3974697533" sldId="264"/>
            <ac:spMk id="51" creationId="{23EB3945-3028-39AD-1F04-6F2E7DCA6A11}"/>
          </ac:spMkLst>
        </pc:spChg>
        <pc:spChg chg="mod">
          <ac:chgData name="Henrique Castro" userId="61c17a0ec72b05c7" providerId="LiveId" clId="{C3C1D7E0-EE96-4567-82F8-0076C1E33D75}" dt="2023-08-06T23:12:47.482" v="1167" actId="164"/>
          <ac:spMkLst>
            <pc:docMk/>
            <pc:sldMk cId="3974697533" sldId="264"/>
            <ac:spMk id="55" creationId="{6D5D41BB-456C-0F5E-66F1-87560BC312D5}"/>
          </ac:spMkLst>
        </pc:spChg>
        <pc:grpChg chg="add mod">
          <ac:chgData name="Henrique Castro" userId="61c17a0ec72b05c7" providerId="LiveId" clId="{C3C1D7E0-EE96-4567-82F8-0076C1E33D75}" dt="2023-08-06T23:12:02.297" v="1160" actId="164"/>
          <ac:grpSpMkLst>
            <pc:docMk/>
            <pc:sldMk cId="3974697533" sldId="264"/>
            <ac:grpSpMk id="2" creationId="{28BAAE84-866D-66C8-676E-8DCEAD5D99CE}"/>
          </ac:grpSpMkLst>
        </pc:grpChg>
        <pc:grpChg chg="add del mod">
          <ac:chgData name="Henrique Castro" userId="61c17a0ec72b05c7" providerId="LiveId" clId="{C3C1D7E0-EE96-4567-82F8-0076C1E33D75}" dt="2023-08-07T17:13:27.525" v="2210" actId="478"/>
          <ac:grpSpMkLst>
            <pc:docMk/>
            <pc:sldMk cId="3974697533" sldId="264"/>
            <ac:grpSpMk id="3" creationId="{D216C8EF-B438-CA12-D645-A52DB87ED900}"/>
          </ac:grpSpMkLst>
        </pc:grpChg>
        <pc:grpChg chg="add del mod">
          <ac:chgData name="Henrique Castro" userId="61c17a0ec72b05c7" providerId="LiveId" clId="{C3C1D7E0-EE96-4567-82F8-0076C1E33D75}" dt="2023-08-07T17:13:27.525" v="2210" actId="478"/>
          <ac:grpSpMkLst>
            <pc:docMk/>
            <pc:sldMk cId="3974697533" sldId="264"/>
            <ac:grpSpMk id="5" creationId="{8DC29A57-FDA1-E9E1-BC74-A785486EA338}"/>
          </ac:grpSpMkLst>
        </pc:grpChg>
        <pc:grpChg chg="add del mod">
          <ac:chgData name="Henrique Castro" userId="61c17a0ec72b05c7" providerId="LiveId" clId="{C3C1D7E0-EE96-4567-82F8-0076C1E33D75}" dt="2023-08-07T17:13:27.525" v="2210" actId="478"/>
          <ac:grpSpMkLst>
            <pc:docMk/>
            <pc:sldMk cId="3974697533" sldId="264"/>
            <ac:grpSpMk id="6" creationId="{54CB4074-6744-C2FC-B3B8-9CBD6C5B6E73}"/>
          </ac:grpSpMkLst>
        </pc:grpChg>
        <pc:grpChg chg="add del mod">
          <ac:chgData name="Henrique Castro" userId="61c17a0ec72b05c7" providerId="LiveId" clId="{C3C1D7E0-EE96-4567-82F8-0076C1E33D75}" dt="2023-08-07T17:13:27.525" v="2210" actId="478"/>
          <ac:grpSpMkLst>
            <pc:docMk/>
            <pc:sldMk cId="3974697533" sldId="264"/>
            <ac:grpSpMk id="7" creationId="{FB74E345-C541-63DE-CBF4-B50E3CB9B4A9}"/>
          </ac:grpSpMkLst>
        </pc:grpChg>
        <pc:grpChg chg="add del mod">
          <ac:chgData name="Henrique Castro" userId="61c17a0ec72b05c7" providerId="LiveId" clId="{C3C1D7E0-EE96-4567-82F8-0076C1E33D75}" dt="2023-08-07T17:13:27.525" v="2210" actId="478"/>
          <ac:grpSpMkLst>
            <pc:docMk/>
            <pc:sldMk cId="3974697533" sldId="264"/>
            <ac:grpSpMk id="8" creationId="{D510CB9E-DBD7-91CB-3906-5681D70C4D91}"/>
          </ac:grpSpMkLst>
        </pc:grpChg>
        <pc:grpChg chg="add del mod">
          <ac:chgData name="Henrique Castro" userId="61c17a0ec72b05c7" providerId="LiveId" clId="{C3C1D7E0-EE96-4567-82F8-0076C1E33D75}" dt="2023-08-07T17:13:27.525" v="2210" actId="478"/>
          <ac:grpSpMkLst>
            <pc:docMk/>
            <pc:sldMk cId="3974697533" sldId="264"/>
            <ac:grpSpMk id="9" creationId="{BC96C2CE-304C-45BE-61F4-73EA36D73181}"/>
          </ac:grpSpMkLst>
        </pc:grpChg>
        <pc:grpChg chg="add del mod">
          <ac:chgData name="Henrique Castro" userId="61c17a0ec72b05c7" providerId="LiveId" clId="{C3C1D7E0-EE96-4567-82F8-0076C1E33D75}" dt="2023-08-07T17:13:27.525" v="2210" actId="478"/>
          <ac:grpSpMkLst>
            <pc:docMk/>
            <pc:sldMk cId="3974697533" sldId="264"/>
            <ac:grpSpMk id="10" creationId="{7364AB48-BD90-78E5-E777-3A9963D3C7CE}"/>
          </ac:grpSpMkLst>
        </pc:grpChg>
        <pc:grpChg chg="del mod">
          <ac:chgData name="Henrique Castro" userId="61c17a0ec72b05c7" providerId="LiveId" clId="{C3C1D7E0-EE96-4567-82F8-0076C1E33D75}" dt="2023-08-07T17:17:05.944" v="2215" actId="165"/>
          <ac:grpSpMkLst>
            <pc:docMk/>
            <pc:sldMk cId="3974697533" sldId="264"/>
            <ac:grpSpMk id="11" creationId="{CDB190D3-0678-AFC9-2E02-C5273B9815B0}"/>
          </ac:grpSpMkLst>
        </pc:grpChg>
        <pc:graphicFrameChg chg="del mod">
          <ac:chgData name="Henrique Castro" userId="61c17a0ec72b05c7" providerId="LiveId" clId="{C3C1D7E0-EE96-4567-82F8-0076C1E33D75}" dt="2023-08-07T17:16:26.267" v="2214" actId="18245"/>
          <ac:graphicFrameMkLst>
            <pc:docMk/>
            <pc:sldMk cId="3974697533" sldId="264"/>
            <ac:graphicFrameMk id="12" creationId="{A5992D6A-50BB-583B-94FD-F57A64568E6B}"/>
          </ac:graphicFrameMkLst>
        </pc:graphicFrameChg>
        <pc:picChg chg="mod">
          <ac:chgData name="Henrique Castro" userId="61c17a0ec72b05c7" providerId="LiveId" clId="{C3C1D7E0-EE96-4567-82F8-0076C1E33D75}" dt="2023-08-06T23:12:02.297" v="1160" actId="164"/>
          <ac:picMkLst>
            <pc:docMk/>
            <pc:sldMk cId="3974697533" sldId="264"/>
            <ac:picMk id="20" creationId="{A6924A3A-5C99-4FC1-2B6F-BF818CD5644B}"/>
          </ac:picMkLst>
        </pc:picChg>
        <pc:picChg chg="mod">
          <ac:chgData name="Henrique Castro" userId="61c17a0ec72b05c7" providerId="LiveId" clId="{C3C1D7E0-EE96-4567-82F8-0076C1E33D75}" dt="2023-08-06T23:12:08.212" v="1161" actId="164"/>
          <ac:picMkLst>
            <pc:docMk/>
            <pc:sldMk cId="3974697533" sldId="264"/>
            <ac:picMk id="32" creationId="{09493133-0228-EDCB-8316-5983430FA226}"/>
          </ac:picMkLst>
        </pc:picChg>
        <pc:picChg chg="mod">
          <ac:chgData name="Henrique Castro" userId="61c17a0ec72b05c7" providerId="LiveId" clId="{C3C1D7E0-EE96-4567-82F8-0076C1E33D75}" dt="2023-08-06T23:12:36.153" v="1165" actId="164"/>
          <ac:picMkLst>
            <pc:docMk/>
            <pc:sldMk cId="3974697533" sldId="264"/>
            <ac:picMk id="36" creationId="{3E658810-8092-1AB9-399B-D4996B6851D5}"/>
          </ac:picMkLst>
        </pc:picChg>
        <pc:picChg chg="mod">
          <ac:chgData name="Henrique Castro" userId="61c17a0ec72b05c7" providerId="LiveId" clId="{C3C1D7E0-EE96-4567-82F8-0076C1E33D75}" dt="2023-08-06T23:12:13.777" v="1162" actId="164"/>
          <ac:picMkLst>
            <pc:docMk/>
            <pc:sldMk cId="3974697533" sldId="264"/>
            <ac:picMk id="43" creationId="{4A4566B1-E0B0-41CC-E8DE-0B5ECC179512}"/>
          </ac:picMkLst>
        </pc:picChg>
        <pc:picChg chg="mod">
          <ac:chgData name="Henrique Castro" userId="61c17a0ec72b05c7" providerId="LiveId" clId="{C3C1D7E0-EE96-4567-82F8-0076C1E33D75}" dt="2023-08-06T23:12:41.627" v="1166" actId="164"/>
          <ac:picMkLst>
            <pc:docMk/>
            <pc:sldMk cId="3974697533" sldId="264"/>
            <ac:picMk id="50" creationId="{2E345CC5-4F3A-248A-1303-BC11EECA2B19}"/>
          </ac:picMkLst>
        </pc:picChg>
        <pc:picChg chg="mod">
          <ac:chgData name="Henrique Castro" userId="61c17a0ec72b05c7" providerId="LiveId" clId="{C3C1D7E0-EE96-4567-82F8-0076C1E33D75}" dt="2023-08-06T23:12:19.882" v="1163" actId="164"/>
          <ac:picMkLst>
            <pc:docMk/>
            <pc:sldMk cId="3974697533" sldId="264"/>
            <ac:picMk id="54" creationId="{3F61AC40-0CEC-0C19-869C-7EE1E3D2C19F}"/>
          </ac:picMkLst>
        </pc:picChg>
        <pc:picChg chg="mod">
          <ac:chgData name="Henrique Castro" userId="61c17a0ec72b05c7" providerId="LiveId" clId="{C3C1D7E0-EE96-4567-82F8-0076C1E33D75}" dt="2023-08-06T23:12:29.577" v="1164" actId="164"/>
          <ac:picMkLst>
            <pc:docMk/>
            <pc:sldMk cId="3974697533" sldId="264"/>
            <ac:picMk id="1032" creationId="{EAA830A2-2079-AC18-78AE-181551C30D1B}"/>
          </ac:picMkLst>
        </pc:picChg>
        <pc:picChg chg="mod">
          <ac:chgData name="Henrique Castro" userId="61c17a0ec72b05c7" providerId="LiveId" clId="{C3C1D7E0-EE96-4567-82F8-0076C1E33D75}" dt="2023-08-06T23:12:47.482" v="1167" actId="164"/>
          <ac:picMkLst>
            <pc:docMk/>
            <pc:sldMk cId="3974697533" sldId="264"/>
            <ac:picMk id="1034" creationId="{D74B0E63-55C3-39EE-47F3-76E08F9D95C4}"/>
          </ac:picMkLst>
        </pc:picChg>
        <pc:cxnChg chg="mod">
          <ac:chgData name="Henrique Castro" userId="61c17a0ec72b05c7" providerId="LiveId" clId="{C3C1D7E0-EE96-4567-82F8-0076C1E33D75}" dt="2023-08-06T23:12:02.297" v="1160" actId="164"/>
          <ac:cxnSpMkLst>
            <pc:docMk/>
            <pc:sldMk cId="3974697533" sldId="264"/>
            <ac:cxnSpMk id="18" creationId="{07C30153-4FAF-6B13-00BC-FA119309253A}"/>
          </ac:cxnSpMkLst>
        </pc:cxnChg>
        <pc:cxnChg chg="mod">
          <ac:chgData name="Henrique Castro" userId="61c17a0ec72b05c7" providerId="LiveId" clId="{C3C1D7E0-EE96-4567-82F8-0076C1E33D75}" dt="2023-08-06T23:12:29.577" v="1164" actId="164"/>
          <ac:cxnSpMkLst>
            <pc:docMk/>
            <pc:sldMk cId="3974697533" sldId="264"/>
            <ac:cxnSpMk id="24" creationId="{124A555D-513F-A71A-95DD-B809F64C946F}"/>
          </ac:cxnSpMkLst>
        </pc:cxnChg>
        <pc:cxnChg chg="mod">
          <ac:chgData name="Henrique Castro" userId="61c17a0ec72b05c7" providerId="LiveId" clId="{C3C1D7E0-EE96-4567-82F8-0076C1E33D75}" dt="2023-08-06T23:12:08.212" v="1161" actId="164"/>
          <ac:cxnSpMkLst>
            <pc:docMk/>
            <pc:sldMk cId="3974697533" sldId="264"/>
            <ac:cxnSpMk id="29" creationId="{5EF6F434-C3A4-5B64-5952-A59A032C09A6}"/>
          </ac:cxnSpMkLst>
        </pc:cxnChg>
        <pc:cxnChg chg="mod">
          <ac:chgData name="Henrique Castro" userId="61c17a0ec72b05c7" providerId="LiveId" clId="{C3C1D7E0-EE96-4567-82F8-0076C1E33D75}" dt="2023-08-06T23:12:36.153" v="1165" actId="164"/>
          <ac:cxnSpMkLst>
            <pc:docMk/>
            <pc:sldMk cId="3974697533" sldId="264"/>
            <ac:cxnSpMk id="34" creationId="{C4E96719-8E7B-871F-4FF2-90D9D20D2550}"/>
          </ac:cxnSpMkLst>
        </pc:cxnChg>
        <pc:cxnChg chg="mod">
          <ac:chgData name="Henrique Castro" userId="61c17a0ec72b05c7" providerId="LiveId" clId="{C3C1D7E0-EE96-4567-82F8-0076C1E33D75}" dt="2023-08-06T23:12:13.777" v="1162" actId="164"/>
          <ac:cxnSpMkLst>
            <pc:docMk/>
            <pc:sldMk cId="3974697533" sldId="264"/>
            <ac:cxnSpMk id="38" creationId="{BBAD3C52-FEC3-2FBD-C849-786CBA9027B4}"/>
          </ac:cxnSpMkLst>
        </pc:cxnChg>
        <pc:cxnChg chg="mod">
          <ac:chgData name="Henrique Castro" userId="61c17a0ec72b05c7" providerId="LiveId" clId="{C3C1D7E0-EE96-4567-82F8-0076C1E33D75}" dt="2023-08-06T23:12:41.627" v="1166" actId="164"/>
          <ac:cxnSpMkLst>
            <pc:docMk/>
            <pc:sldMk cId="3974697533" sldId="264"/>
            <ac:cxnSpMk id="45" creationId="{1C11F2BF-A48D-E1E9-7D72-46FB47C9712C}"/>
          </ac:cxnSpMkLst>
        </pc:cxnChg>
        <pc:cxnChg chg="mod">
          <ac:chgData name="Henrique Castro" userId="61c17a0ec72b05c7" providerId="LiveId" clId="{C3C1D7E0-EE96-4567-82F8-0076C1E33D75}" dt="2023-08-06T23:12:19.882" v="1163" actId="164"/>
          <ac:cxnSpMkLst>
            <pc:docMk/>
            <pc:sldMk cId="3974697533" sldId="264"/>
            <ac:cxnSpMk id="52" creationId="{C27E8618-A640-EEA7-3F2C-EA87DAE1F2C4}"/>
          </ac:cxnSpMkLst>
        </pc:cxnChg>
        <pc:cxnChg chg="mod">
          <ac:chgData name="Henrique Castro" userId="61c17a0ec72b05c7" providerId="LiveId" clId="{C3C1D7E0-EE96-4567-82F8-0076C1E33D75}" dt="2023-08-06T23:12:47.482" v="1167" actId="164"/>
          <ac:cxnSpMkLst>
            <pc:docMk/>
            <pc:sldMk cId="3974697533" sldId="264"/>
            <ac:cxnSpMk id="56" creationId="{FF236842-54C1-5830-2D48-2542237405B2}"/>
          </ac:cxnSpMkLst>
        </pc:cxnChg>
      </pc:sldChg>
      <pc:sldChg chg="addSp delSp modSp add mod modTransition modAnim">
        <pc:chgData name="Henrique Castro" userId="61c17a0ec72b05c7" providerId="LiveId" clId="{C3C1D7E0-EE96-4567-82F8-0076C1E33D75}" dt="2023-08-07T17:47:30.159" v="2348" actId="478"/>
        <pc:sldMkLst>
          <pc:docMk/>
          <pc:sldMk cId="2066350556" sldId="265"/>
        </pc:sldMkLst>
        <pc:spChg chg="mod topLvl">
          <ac:chgData name="Henrique Castro" userId="61c17a0ec72b05c7" providerId="LiveId" clId="{C3C1D7E0-EE96-4567-82F8-0076C1E33D75}" dt="2023-08-07T17:46:47.474" v="2342" actId="165"/>
          <ac:spMkLst>
            <pc:docMk/>
            <pc:sldMk cId="2066350556" sldId="265"/>
            <ac:spMk id="13" creationId="{74DB0767-C8A9-3C11-988A-A0E453A87E6A}"/>
          </ac:spMkLst>
        </pc:spChg>
        <pc:spChg chg="mod">
          <ac:chgData name="Henrique Castro" userId="61c17a0ec72b05c7" providerId="LiveId" clId="{C3C1D7E0-EE96-4567-82F8-0076C1E33D75}" dt="2023-08-06T23:42:55.019" v="1533" actId="113"/>
          <ac:spMkLst>
            <pc:docMk/>
            <pc:sldMk cId="2066350556" sldId="265"/>
            <ac:spMk id="16" creationId="{ED50C6FC-56FC-F599-91AC-137DA83E3EC1}"/>
          </ac:spMkLst>
        </pc:spChg>
        <pc:spChg chg="mod topLvl">
          <ac:chgData name="Henrique Castro" userId="61c17a0ec72b05c7" providerId="LiveId" clId="{C3C1D7E0-EE96-4567-82F8-0076C1E33D75}" dt="2023-08-07T17:46:47.474" v="2342" actId="165"/>
          <ac:spMkLst>
            <pc:docMk/>
            <pc:sldMk cId="2066350556" sldId="265"/>
            <ac:spMk id="19" creationId="{AF8082F8-36B7-ABDE-77A8-5357701BEB9E}"/>
          </ac:spMkLst>
        </pc:spChg>
        <pc:spChg chg="mod">
          <ac:chgData name="Henrique Castro" userId="61c17a0ec72b05c7" providerId="LiveId" clId="{C3C1D7E0-EE96-4567-82F8-0076C1E33D75}" dt="2023-08-06T23:33:03.069" v="1246" actId="1038"/>
          <ac:spMkLst>
            <pc:docMk/>
            <pc:sldMk cId="2066350556" sldId="265"/>
            <ac:spMk id="21" creationId="{A7FC628C-822F-0796-CF8D-9C70639196C3}"/>
          </ac:spMkLst>
        </pc:spChg>
        <pc:spChg chg="mod topLvl">
          <ac:chgData name="Henrique Castro" userId="61c17a0ec72b05c7" providerId="LiveId" clId="{C3C1D7E0-EE96-4567-82F8-0076C1E33D75}" dt="2023-08-07T17:46:47.474" v="2342" actId="165"/>
          <ac:spMkLst>
            <pc:docMk/>
            <pc:sldMk cId="2066350556" sldId="265"/>
            <ac:spMk id="22" creationId="{6A8BB959-220E-DFF4-1C78-053503546AE5}"/>
          </ac:spMkLst>
        </pc:spChg>
        <pc:spChg chg="mod topLvl">
          <ac:chgData name="Henrique Castro" userId="61c17a0ec72b05c7" providerId="LiveId" clId="{C3C1D7E0-EE96-4567-82F8-0076C1E33D75}" dt="2023-08-07T17:46:47.474" v="2342" actId="165"/>
          <ac:spMkLst>
            <pc:docMk/>
            <pc:sldMk cId="2066350556" sldId="265"/>
            <ac:spMk id="23" creationId="{E8807323-BEE7-A93C-91DE-E9C63CEBF489}"/>
          </ac:spMkLst>
        </pc:spChg>
        <pc:spChg chg="mod topLvl">
          <ac:chgData name="Henrique Castro" userId="61c17a0ec72b05c7" providerId="LiveId" clId="{C3C1D7E0-EE96-4567-82F8-0076C1E33D75}" dt="2023-08-07T17:46:47.474" v="2342" actId="165"/>
          <ac:spMkLst>
            <pc:docMk/>
            <pc:sldMk cId="2066350556" sldId="265"/>
            <ac:spMk id="25" creationId="{EB4A3A77-9FF8-C1E1-EB58-D9AF59912405}"/>
          </ac:spMkLst>
        </pc:spChg>
        <pc:spChg chg="mod topLvl">
          <ac:chgData name="Henrique Castro" userId="61c17a0ec72b05c7" providerId="LiveId" clId="{C3C1D7E0-EE96-4567-82F8-0076C1E33D75}" dt="2023-08-07T17:46:47.474" v="2342" actId="165"/>
          <ac:spMkLst>
            <pc:docMk/>
            <pc:sldMk cId="2066350556" sldId="265"/>
            <ac:spMk id="26" creationId="{9C5BA9F9-E498-57EA-DB0D-0FD00C040D2D}"/>
          </ac:spMkLst>
        </pc:spChg>
        <pc:spChg chg="mod">
          <ac:chgData name="Henrique Castro" userId="61c17a0ec72b05c7" providerId="LiveId" clId="{C3C1D7E0-EE96-4567-82F8-0076C1E33D75}" dt="2023-08-07T17:47:27.675" v="2347" actId="6549"/>
          <ac:spMkLst>
            <pc:docMk/>
            <pc:sldMk cId="2066350556" sldId="265"/>
            <ac:spMk id="31" creationId="{929E9727-0AE2-C651-97A2-09E07A2312D7}"/>
          </ac:spMkLst>
        </pc:spChg>
        <pc:spChg chg="mod topLvl">
          <ac:chgData name="Henrique Castro" userId="61c17a0ec72b05c7" providerId="LiveId" clId="{C3C1D7E0-EE96-4567-82F8-0076C1E33D75}" dt="2023-08-07T17:46:47.474" v="2342" actId="165"/>
          <ac:spMkLst>
            <pc:docMk/>
            <pc:sldMk cId="2066350556" sldId="265"/>
            <ac:spMk id="39" creationId="{9AF4B65A-A6BC-E686-5235-DF466B958726}"/>
          </ac:spMkLst>
        </pc:spChg>
        <pc:spChg chg="mod topLvl">
          <ac:chgData name="Henrique Castro" userId="61c17a0ec72b05c7" providerId="LiveId" clId="{C3C1D7E0-EE96-4567-82F8-0076C1E33D75}" dt="2023-08-07T17:46:47.474" v="2342" actId="165"/>
          <ac:spMkLst>
            <pc:docMk/>
            <pc:sldMk cId="2066350556" sldId="265"/>
            <ac:spMk id="40" creationId="{2DC771A6-CF9D-9194-0908-5F2109AF8293}"/>
          </ac:spMkLst>
        </pc:spChg>
        <pc:spChg chg="mod topLvl">
          <ac:chgData name="Henrique Castro" userId="61c17a0ec72b05c7" providerId="LiveId" clId="{C3C1D7E0-EE96-4567-82F8-0076C1E33D75}" dt="2023-08-07T17:46:47.474" v="2342" actId="165"/>
          <ac:spMkLst>
            <pc:docMk/>
            <pc:sldMk cId="2066350556" sldId="265"/>
            <ac:spMk id="41" creationId="{F3921048-4B98-F73D-AC6A-CC06E500F663}"/>
          </ac:spMkLst>
        </pc:spChg>
        <pc:spChg chg="del mod topLvl">
          <ac:chgData name="Henrique Castro" userId="61c17a0ec72b05c7" providerId="LiveId" clId="{C3C1D7E0-EE96-4567-82F8-0076C1E33D75}" dt="2023-08-07T17:47:26.425" v="2346" actId="478"/>
          <ac:spMkLst>
            <pc:docMk/>
            <pc:sldMk cId="2066350556" sldId="265"/>
            <ac:spMk id="42" creationId="{14E989C8-8836-8F86-4A68-3C940326A6E7}"/>
          </ac:spMkLst>
        </pc:spChg>
        <pc:spChg chg="mod">
          <ac:chgData name="Henrique Castro" userId="61c17a0ec72b05c7" providerId="LiveId" clId="{C3C1D7E0-EE96-4567-82F8-0076C1E33D75}" dt="2023-08-06T23:35:03.139" v="1456" actId="14100"/>
          <ac:spMkLst>
            <pc:docMk/>
            <pc:sldMk cId="2066350556" sldId="265"/>
            <ac:spMk id="44" creationId="{0235EC58-AC77-488D-A052-1340DFE941CE}"/>
          </ac:spMkLst>
        </pc:spChg>
        <pc:spChg chg="mod">
          <ac:chgData name="Henrique Castro" userId="61c17a0ec72b05c7" providerId="LiveId" clId="{C3C1D7E0-EE96-4567-82F8-0076C1E33D75}" dt="2023-08-06T23:48:20.814" v="1564" actId="1037"/>
          <ac:spMkLst>
            <pc:docMk/>
            <pc:sldMk cId="2066350556" sldId="265"/>
            <ac:spMk id="55" creationId="{6D5D41BB-456C-0F5E-66F1-87560BC312D5}"/>
          </ac:spMkLst>
        </pc:spChg>
        <pc:grpChg chg="mod">
          <ac:chgData name="Henrique Castro" userId="61c17a0ec72b05c7" providerId="LiveId" clId="{C3C1D7E0-EE96-4567-82F8-0076C1E33D75}" dt="2023-08-06T23:33:12.679" v="1256" actId="1037"/>
          <ac:grpSpMkLst>
            <pc:docMk/>
            <pc:sldMk cId="2066350556" sldId="265"/>
            <ac:grpSpMk id="2" creationId="{28BAAE84-866D-66C8-676E-8DCEAD5D99CE}"/>
          </ac:grpSpMkLst>
        </pc:grpChg>
        <pc:grpChg chg="mod">
          <ac:chgData name="Henrique Castro" userId="61c17a0ec72b05c7" providerId="LiveId" clId="{C3C1D7E0-EE96-4567-82F8-0076C1E33D75}" dt="2023-08-06T23:33:22.669" v="1280" actId="1037"/>
          <ac:grpSpMkLst>
            <pc:docMk/>
            <pc:sldMk cId="2066350556" sldId="265"/>
            <ac:grpSpMk id="3" creationId="{D216C8EF-B438-CA12-D645-A52DB87ED900}"/>
          </ac:grpSpMkLst>
        </pc:grpChg>
        <pc:grpChg chg="mod">
          <ac:chgData name="Henrique Castro" userId="61c17a0ec72b05c7" providerId="LiveId" clId="{C3C1D7E0-EE96-4567-82F8-0076C1E33D75}" dt="2023-08-06T23:33:53.175" v="1349" actId="1037"/>
          <ac:grpSpMkLst>
            <pc:docMk/>
            <pc:sldMk cId="2066350556" sldId="265"/>
            <ac:grpSpMk id="5" creationId="{8DC29A57-FDA1-E9E1-BC74-A785486EA338}"/>
          </ac:grpSpMkLst>
        </pc:grpChg>
        <pc:grpChg chg="mod">
          <ac:chgData name="Henrique Castro" userId="61c17a0ec72b05c7" providerId="LiveId" clId="{C3C1D7E0-EE96-4567-82F8-0076C1E33D75}" dt="2023-08-06T23:34:33.179" v="1426" actId="1037"/>
          <ac:grpSpMkLst>
            <pc:docMk/>
            <pc:sldMk cId="2066350556" sldId="265"/>
            <ac:grpSpMk id="6" creationId="{54CB4074-6744-C2FC-B3B8-9CBD6C5B6E73}"/>
          </ac:grpSpMkLst>
        </pc:grpChg>
        <pc:grpChg chg="mod">
          <ac:chgData name="Henrique Castro" userId="61c17a0ec72b05c7" providerId="LiveId" clId="{C3C1D7E0-EE96-4567-82F8-0076C1E33D75}" dt="2023-08-06T23:33:03.069" v="1246" actId="1038"/>
          <ac:grpSpMkLst>
            <pc:docMk/>
            <pc:sldMk cId="2066350556" sldId="265"/>
            <ac:grpSpMk id="7" creationId="{FB74E345-C541-63DE-CBF4-B50E3CB9B4A9}"/>
          </ac:grpSpMkLst>
        </pc:grpChg>
        <pc:grpChg chg="mod">
          <ac:chgData name="Henrique Castro" userId="61c17a0ec72b05c7" providerId="LiveId" clId="{C3C1D7E0-EE96-4567-82F8-0076C1E33D75}" dt="2023-08-06T23:33:40.161" v="1317" actId="1037"/>
          <ac:grpSpMkLst>
            <pc:docMk/>
            <pc:sldMk cId="2066350556" sldId="265"/>
            <ac:grpSpMk id="8" creationId="{D510CB9E-DBD7-91CB-3906-5681D70C4D91}"/>
          </ac:grpSpMkLst>
        </pc:grpChg>
        <pc:grpChg chg="mod">
          <ac:chgData name="Henrique Castro" userId="61c17a0ec72b05c7" providerId="LiveId" clId="{C3C1D7E0-EE96-4567-82F8-0076C1E33D75}" dt="2023-08-06T23:35:35.379" v="1505" actId="1038"/>
          <ac:grpSpMkLst>
            <pc:docMk/>
            <pc:sldMk cId="2066350556" sldId="265"/>
            <ac:grpSpMk id="9" creationId="{BC96C2CE-304C-45BE-61F4-73EA36D73181}"/>
          </ac:grpSpMkLst>
        </pc:grpChg>
        <pc:grpChg chg="mod">
          <ac:chgData name="Henrique Castro" userId="61c17a0ec72b05c7" providerId="LiveId" clId="{C3C1D7E0-EE96-4567-82F8-0076C1E33D75}" dt="2023-08-06T23:48:20.814" v="1564" actId="1037"/>
          <ac:grpSpMkLst>
            <pc:docMk/>
            <pc:sldMk cId="2066350556" sldId="265"/>
            <ac:grpSpMk id="10" creationId="{7364AB48-BD90-78E5-E777-3A9963D3C7CE}"/>
          </ac:grpSpMkLst>
        </pc:grpChg>
        <pc:grpChg chg="del mod">
          <ac:chgData name="Henrique Castro" userId="61c17a0ec72b05c7" providerId="LiveId" clId="{C3C1D7E0-EE96-4567-82F8-0076C1E33D75}" dt="2023-08-07T17:46:47.474" v="2342" actId="165"/>
          <ac:grpSpMkLst>
            <pc:docMk/>
            <pc:sldMk cId="2066350556" sldId="265"/>
            <ac:grpSpMk id="11" creationId="{02942FFD-1050-E349-FBC8-BE8FA3ADB00E}"/>
          </ac:grpSpMkLst>
        </pc:grpChg>
        <pc:grpChg chg="add mod">
          <ac:chgData name="Henrique Castro" userId="61c17a0ec72b05c7" providerId="LiveId" clId="{C3C1D7E0-EE96-4567-82F8-0076C1E33D75}" dt="2023-08-06T23:50:01.719" v="1577" actId="164"/>
          <ac:grpSpMkLst>
            <pc:docMk/>
            <pc:sldMk cId="2066350556" sldId="265"/>
            <ac:grpSpMk id="15" creationId="{6C0F2890-1623-7789-7EE7-575C3021177D}"/>
          </ac:grpSpMkLst>
        </pc:grpChg>
        <pc:grpChg chg="add mod">
          <ac:chgData name="Henrique Castro" userId="61c17a0ec72b05c7" providerId="LiveId" clId="{C3C1D7E0-EE96-4567-82F8-0076C1E33D75}" dt="2023-08-06T23:49:56.479" v="1576" actId="164"/>
          <ac:grpSpMkLst>
            <pc:docMk/>
            <pc:sldMk cId="2066350556" sldId="265"/>
            <ac:grpSpMk id="30" creationId="{BD8B10A8-11B8-0781-F19D-6EF47DBD60F1}"/>
          </ac:grpSpMkLst>
        </pc:grpChg>
        <pc:grpChg chg="add del mod">
          <ac:chgData name="Henrique Castro" userId="61c17a0ec72b05c7" providerId="LiveId" clId="{C3C1D7E0-EE96-4567-82F8-0076C1E33D75}" dt="2023-08-07T17:47:30.159" v="2348" actId="478"/>
          <ac:grpSpMkLst>
            <pc:docMk/>
            <pc:sldMk cId="2066350556" sldId="265"/>
            <ac:grpSpMk id="49" creationId="{4CCBA01C-A4B1-7BE2-2ECC-441509C8F84C}"/>
          </ac:grpSpMkLst>
        </pc:grpChg>
        <pc:grpChg chg="add mod">
          <ac:chgData name="Henrique Castro" userId="61c17a0ec72b05c7" providerId="LiveId" clId="{C3C1D7E0-EE96-4567-82F8-0076C1E33D75}" dt="2023-08-06T23:50:01.719" v="1577" actId="164"/>
          <ac:grpSpMkLst>
            <pc:docMk/>
            <pc:sldMk cId="2066350556" sldId="265"/>
            <ac:grpSpMk id="53" creationId="{BF43EFF8-90CF-6F2B-56BB-018D5612AC26}"/>
          </ac:grpSpMkLst>
        </pc:grpChg>
        <pc:graphicFrameChg chg="del mod">
          <ac:chgData name="Henrique Castro" userId="61c17a0ec72b05c7" providerId="LiveId" clId="{C3C1D7E0-EE96-4567-82F8-0076C1E33D75}" dt="2023-08-07T17:45:31.578" v="2338" actId="18245"/>
          <ac:graphicFrameMkLst>
            <pc:docMk/>
            <pc:sldMk cId="2066350556" sldId="265"/>
            <ac:graphicFrameMk id="12" creationId="{A5992D6A-50BB-583B-94FD-F57A64568E6B}"/>
          </ac:graphicFrameMkLst>
        </pc:graphicFrameChg>
        <pc:picChg chg="del mod">
          <ac:chgData name="Henrique Castro" userId="61c17a0ec72b05c7" providerId="LiveId" clId="{C3C1D7E0-EE96-4567-82F8-0076C1E33D75}" dt="2023-08-06T23:42:17.489" v="1531" actId="478"/>
          <ac:picMkLst>
            <pc:docMk/>
            <pc:sldMk cId="2066350556" sldId="265"/>
            <ac:picMk id="19" creationId="{70D5EBDD-CFB5-AE2C-CF0D-003FF9981D79}"/>
          </ac:picMkLst>
        </pc:picChg>
        <pc:picChg chg="add mod">
          <ac:chgData name="Henrique Castro" userId="61c17a0ec72b05c7" providerId="LiveId" clId="{C3C1D7E0-EE96-4567-82F8-0076C1E33D75}" dt="2023-08-06T23:50:01.719" v="1577" actId="164"/>
          <ac:picMkLst>
            <pc:docMk/>
            <pc:sldMk cId="2066350556" sldId="265"/>
            <ac:picMk id="28" creationId="{B2AE9FB0-EEF1-EB2F-75AB-1BCBD99C00FD}"/>
          </ac:picMkLst>
        </pc:picChg>
        <pc:picChg chg="del mod">
          <ac:chgData name="Henrique Castro" userId="61c17a0ec72b05c7" providerId="LiveId" clId="{C3C1D7E0-EE96-4567-82F8-0076C1E33D75}" dt="2023-08-06T23:47:08.043" v="1540" actId="478"/>
          <ac:picMkLst>
            <pc:docMk/>
            <pc:sldMk cId="2066350556" sldId="265"/>
            <ac:picMk id="39" creationId="{833BEE22-2088-C9FC-F7AA-E26E45E6C36A}"/>
          </ac:picMkLst>
        </pc:picChg>
        <pc:picChg chg="add mod modCrop">
          <ac:chgData name="Henrique Castro" userId="61c17a0ec72b05c7" providerId="LiveId" clId="{C3C1D7E0-EE96-4567-82F8-0076C1E33D75}" dt="2023-08-06T23:49:56.479" v="1576" actId="164"/>
          <ac:picMkLst>
            <pc:docMk/>
            <pc:sldMk cId="2066350556" sldId="265"/>
            <ac:picMk id="48" creationId="{7E6B0B33-B0EF-7A88-9265-3497B3548924}"/>
          </ac:picMkLst>
        </pc:picChg>
        <pc:picChg chg="mod">
          <ac:chgData name="Henrique Castro" userId="61c17a0ec72b05c7" providerId="LiveId" clId="{C3C1D7E0-EE96-4567-82F8-0076C1E33D75}" dt="2023-08-06T23:35:16.659" v="1490" actId="1037"/>
          <ac:picMkLst>
            <pc:docMk/>
            <pc:sldMk cId="2066350556" sldId="265"/>
            <ac:picMk id="50" creationId="{2E345CC5-4F3A-248A-1303-BC11EECA2B19}"/>
          </ac:picMkLst>
        </pc:picChg>
        <pc:picChg chg="mod">
          <ac:chgData name="Henrique Castro" userId="61c17a0ec72b05c7" providerId="LiveId" clId="{C3C1D7E0-EE96-4567-82F8-0076C1E33D75}" dt="2023-08-06T23:33:03.069" v="1246" actId="1038"/>
          <ac:picMkLst>
            <pc:docMk/>
            <pc:sldMk cId="2066350556" sldId="265"/>
            <ac:picMk id="1032" creationId="{EAA830A2-2079-AC18-78AE-181551C30D1B}"/>
          </ac:picMkLst>
        </pc:picChg>
        <pc:picChg chg="mod">
          <ac:chgData name="Henrique Castro" userId="61c17a0ec72b05c7" providerId="LiveId" clId="{C3C1D7E0-EE96-4567-82F8-0076C1E33D75}" dt="2023-08-06T23:48:20.814" v="1564" actId="1037"/>
          <ac:picMkLst>
            <pc:docMk/>
            <pc:sldMk cId="2066350556" sldId="265"/>
            <ac:picMk id="1034" creationId="{D74B0E63-55C3-39EE-47F3-76E08F9D95C4}"/>
          </ac:picMkLst>
        </pc:picChg>
        <pc:cxnChg chg="mod">
          <ac:chgData name="Henrique Castro" userId="61c17a0ec72b05c7" providerId="LiveId" clId="{C3C1D7E0-EE96-4567-82F8-0076C1E33D75}" dt="2023-08-06T23:42:55.019" v="1533" actId="113"/>
          <ac:cxnSpMkLst>
            <pc:docMk/>
            <pc:sldMk cId="2066350556" sldId="265"/>
            <ac:cxnSpMk id="17" creationId="{F8222F9A-A87F-3202-1D63-652AC3E046E7}"/>
          </ac:cxnSpMkLst>
        </pc:cxnChg>
        <pc:cxnChg chg="mod">
          <ac:chgData name="Henrique Castro" userId="61c17a0ec72b05c7" providerId="LiveId" clId="{C3C1D7E0-EE96-4567-82F8-0076C1E33D75}" dt="2023-08-06T23:33:03.069" v="1246" actId="1038"/>
          <ac:cxnSpMkLst>
            <pc:docMk/>
            <pc:sldMk cId="2066350556" sldId="265"/>
            <ac:cxnSpMk id="24" creationId="{124A555D-513F-A71A-95DD-B809F64C946F}"/>
          </ac:cxnSpMkLst>
        </pc:cxnChg>
        <pc:cxnChg chg="mod">
          <ac:chgData name="Henrique Castro" userId="61c17a0ec72b05c7" providerId="LiveId" clId="{C3C1D7E0-EE96-4567-82F8-0076C1E33D75}" dt="2023-08-07T17:47:30.159" v="2348" actId="478"/>
          <ac:cxnSpMkLst>
            <pc:docMk/>
            <pc:sldMk cId="2066350556" sldId="265"/>
            <ac:cxnSpMk id="35" creationId="{B1A034B5-762E-5375-8671-8792403854E2}"/>
          </ac:cxnSpMkLst>
        </pc:cxnChg>
        <pc:cxnChg chg="mod">
          <ac:chgData name="Henrique Castro" userId="61c17a0ec72b05c7" providerId="LiveId" clId="{C3C1D7E0-EE96-4567-82F8-0076C1E33D75}" dt="2023-08-06T23:35:24.449" v="1491" actId="14100"/>
          <ac:cxnSpMkLst>
            <pc:docMk/>
            <pc:sldMk cId="2066350556" sldId="265"/>
            <ac:cxnSpMk id="45" creationId="{1C11F2BF-A48D-E1E9-7D72-46FB47C9712C}"/>
          </ac:cxnSpMkLst>
        </pc:cxnChg>
        <pc:cxnChg chg="mod">
          <ac:chgData name="Henrique Castro" userId="61c17a0ec72b05c7" providerId="LiveId" clId="{C3C1D7E0-EE96-4567-82F8-0076C1E33D75}" dt="2023-08-06T23:48:20.814" v="1564" actId="1037"/>
          <ac:cxnSpMkLst>
            <pc:docMk/>
            <pc:sldMk cId="2066350556" sldId="265"/>
            <ac:cxnSpMk id="56" creationId="{FF236842-54C1-5830-2D48-2542237405B2}"/>
          </ac:cxnSpMkLst>
        </pc:cxnChg>
      </pc:sldChg>
      <pc:sldChg chg="add del">
        <pc:chgData name="Henrique Castro" userId="61c17a0ec72b05c7" providerId="LiveId" clId="{C3C1D7E0-EE96-4567-82F8-0076C1E33D75}" dt="2023-08-07T17:55:11.923" v="2364" actId="47"/>
        <pc:sldMkLst>
          <pc:docMk/>
          <pc:sldMk cId="1837131747" sldId="266"/>
        </pc:sldMkLst>
      </pc:sldChg>
      <pc:sldChg chg="addSp delSp modSp new mod ord modTransition modClrScheme chgLayout">
        <pc:chgData name="Henrique Castro" userId="61c17a0ec72b05c7" providerId="LiveId" clId="{C3C1D7E0-EE96-4567-82F8-0076C1E33D75}" dt="2023-08-07T17:21:51.740" v="2244"/>
        <pc:sldMkLst>
          <pc:docMk/>
          <pc:sldMk cId="4257152119" sldId="267"/>
        </pc:sldMkLst>
        <pc:spChg chg="del">
          <ac:chgData name="Henrique Castro" userId="61c17a0ec72b05c7" providerId="LiveId" clId="{C3C1D7E0-EE96-4567-82F8-0076C1E33D75}" dt="2023-08-07T10:58:16.051" v="1613" actId="700"/>
          <ac:spMkLst>
            <pc:docMk/>
            <pc:sldMk cId="4257152119" sldId="267"/>
            <ac:spMk id="2" creationId="{61B45A00-40E6-3848-85BD-771E438E44CB}"/>
          </ac:spMkLst>
        </pc:spChg>
        <pc:spChg chg="add mod">
          <ac:chgData name="Henrique Castro" userId="61c17a0ec72b05c7" providerId="LiveId" clId="{C3C1D7E0-EE96-4567-82F8-0076C1E33D75}" dt="2023-08-07T11:07:56.783" v="1638" actId="1076"/>
          <ac:spMkLst>
            <pc:docMk/>
            <pc:sldMk cId="4257152119" sldId="267"/>
            <ac:spMk id="4" creationId="{71C9C2D3-4B15-3E81-D324-11C88E523BEB}"/>
          </ac:spMkLst>
        </pc:spChg>
        <pc:picChg chg="add mod">
          <ac:chgData name="Henrique Castro" userId="61c17a0ec72b05c7" providerId="LiveId" clId="{C3C1D7E0-EE96-4567-82F8-0076C1E33D75}" dt="2023-08-07T11:08:07.359" v="1643" actId="1440"/>
          <ac:picMkLst>
            <pc:docMk/>
            <pc:sldMk cId="4257152119" sldId="267"/>
            <ac:picMk id="6" creationId="{3A0A19C4-B6D7-8036-8BCA-E8141DD3875A}"/>
          </ac:picMkLst>
        </pc:picChg>
        <pc:picChg chg="add mod">
          <ac:chgData name="Henrique Castro" userId="61c17a0ec72b05c7" providerId="LiveId" clId="{C3C1D7E0-EE96-4567-82F8-0076C1E33D75}" dt="2023-08-07T11:07:56.783" v="1638" actId="1076"/>
          <ac:picMkLst>
            <pc:docMk/>
            <pc:sldMk cId="4257152119" sldId="267"/>
            <ac:picMk id="1026" creationId="{688DD134-C422-FA0E-9601-CEFEBF6BB17E}"/>
          </ac:picMkLst>
        </pc:picChg>
        <pc:picChg chg="add mod">
          <ac:chgData name="Henrique Castro" userId="61c17a0ec72b05c7" providerId="LiveId" clId="{C3C1D7E0-EE96-4567-82F8-0076C1E33D75}" dt="2023-08-07T11:04:13.545" v="1637" actId="1076"/>
          <ac:picMkLst>
            <pc:docMk/>
            <pc:sldMk cId="4257152119" sldId="267"/>
            <ac:picMk id="1028" creationId="{C1ED7F8D-B512-BFBD-7BBC-CD70A741345C}"/>
          </ac:picMkLst>
        </pc:picChg>
      </pc:sldChg>
      <pc:sldChg chg="addSp delSp modSp new mod ord modTransition">
        <pc:chgData name="Henrique Castro" userId="61c17a0ec72b05c7" providerId="LiveId" clId="{C3C1D7E0-EE96-4567-82F8-0076C1E33D75}" dt="2023-08-07T17:23:02.684" v="2248"/>
        <pc:sldMkLst>
          <pc:docMk/>
          <pc:sldMk cId="1241337305" sldId="268"/>
        </pc:sldMkLst>
        <pc:spChg chg="add mod">
          <ac:chgData name="Henrique Castro" userId="61c17a0ec72b05c7" providerId="LiveId" clId="{C3C1D7E0-EE96-4567-82F8-0076C1E33D75}" dt="2023-08-07T11:32:19.705" v="1666" actId="1076"/>
          <ac:spMkLst>
            <pc:docMk/>
            <pc:sldMk cId="1241337305" sldId="268"/>
            <ac:spMk id="3" creationId="{59BE5C04-6E61-C893-0428-2398611004E8}"/>
          </ac:spMkLst>
        </pc:spChg>
        <pc:picChg chg="add del mod">
          <ac:chgData name="Henrique Castro" userId="61c17a0ec72b05c7" providerId="LiveId" clId="{C3C1D7E0-EE96-4567-82F8-0076C1E33D75}" dt="2023-08-07T11:33:31.635" v="1672" actId="478"/>
          <ac:picMkLst>
            <pc:docMk/>
            <pc:sldMk cId="1241337305" sldId="268"/>
            <ac:picMk id="5" creationId="{F466A7B4-02D2-13C3-ACAE-9F9958BE2618}"/>
          </ac:picMkLst>
        </pc:picChg>
        <pc:picChg chg="add mod">
          <ac:chgData name="Henrique Castro" userId="61c17a0ec72b05c7" providerId="LiveId" clId="{C3C1D7E0-EE96-4567-82F8-0076C1E33D75}" dt="2023-08-07T11:33:46.005" v="1677" actId="1440"/>
          <ac:picMkLst>
            <pc:docMk/>
            <pc:sldMk cId="1241337305" sldId="268"/>
            <ac:picMk id="7" creationId="{B53997DB-0A19-FD84-BDDF-7CF4BF5B9CD0}"/>
          </ac:picMkLst>
        </pc:picChg>
        <pc:picChg chg="add mod">
          <ac:chgData name="Henrique Castro" userId="61c17a0ec72b05c7" providerId="LiveId" clId="{C3C1D7E0-EE96-4567-82F8-0076C1E33D75}" dt="2023-08-07T11:32:19.705" v="1666" actId="1076"/>
          <ac:picMkLst>
            <pc:docMk/>
            <pc:sldMk cId="1241337305" sldId="268"/>
            <ac:picMk id="2050" creationId="{EB7C4EAF-2CB7-AE7E-4929-C20D3F0DBF88}"/>
          </ac:picMkLst>
        </pc:picChg>
        <pc:picChg chg="add mod">
          <ac:chgData name="Henrique Castro" userId="61c17a0ec72b05c7" providerId="LiveId" clId="{C3C1D7E0-EE96-4567-82F8-0076C1E33D75}" dt="2023-08-07T11:12:05.500" v="1659" actId="1440"/>
          <ac:picMkLst>
            <pc:docMk/>
            <pc:sldMk cId="1241337305" sldId="268"/>
            <ac:picMk id="2052" creationId="{E1EC22C0-ED7E-52EA-DD06-434BC63ECFF1}"/>
          </ac:picMkLst>
        </pc:picChg>
      </pc:sldChg>
      <pc:sldChg chg="addSp delSp modSp new mod ord modTransition modAnim">
        <pc:chgData name="Henrique Castro" userId="61c17a0ec72b05c7" providerId="LiveId" clId="{C3C1D7E0-EE96-4567-82F8-0076C1E33D75}" dt="2023-08-07T17:38:05.473" v="2328"/>
        <pc:sldMkLst>
          <pc:docMk/>
          <pc:sldMk cId="1110982673" sldId="269"/>
        </pc:sldMkLst>
        <pc:spChg chg="add mod">
          <ac:chgData name="Henrique Castro" userId="61c17a0ec72b05c7" providerId="LiveId" clId="{C3C1D7E0-EE96-4567-82F8-0076C1E33D75}" dt="2023-08-07T12:13:00.072" v="1711" actId="1076"/>
          <ac:spMkLst>
            <pc:docMk/>
            <pc:sldMk cId="1110982673" sldId="269"/>
            <ac:spMk id="3" creationId="{A029C685-B097-0554-1933-188011AC92E2}"/>
          </ac:spMkLst>
        </pc:spChg>
        <pc:spChg chg="add mod">
          <ac:chgData name="Henrique Castro" userId="61c17a0ec72b05c7" providerId="LiveId" clId="{C3C1D7E0-EE96-4567-82F8-0076C1E33D75}" dt="2023-08-07T12:52:40.637" v="1781" actId="1076"/>
          <ac:spMkLst>
            <pc:docMk/>
            <pc:sldMk cId="1110982673" sldId="269"/>
            <ac:spMk id="6" creationId="{1947D651-A205-8514-2583-ED647AFEF913}"/>
          </ac:spMkLst>
        </pc:spChg>
        <pc:spChg chg="add mod">
          <ac:chgData name="Henrique Castro" userId="61c17a0ec72b05c7" providerId="LiveId" clId="{C3C1D7E0-EE96-4567-82F8-0076C1E33D75}" dt="2023-08-07T12:54:15.327" v="1803" actId="1076"/>
          <ac:spMkLst>
            <pc:docMk/>
            <pc:sldMk cId="1110982673" sldId="269"/>
            <ac:spMk id="9" creationId="{CF5452FE-79B4-98EA-5BAE-53DCFF65E899}"/>
          </ac:spMkLst>
        </pc:spChg>
        <pc:picChg chg="add mod">
          <ac:chgData name="Henrique Castro" userId="61c17a0ec72b05c7" providerId="LiveId" clId="{C3C1D7E0-EE96-4567-82F8-0076C1E33D75}" dt="2023-08-07T12:11:10.077" v="1704" actId="1076"/>
          <ac:picMkLst>
            <pc:docMk/>
            <pc:sldMk cId="1110982673" sldId="269"/>
            <ac:picMk id="5" creationId="{B7CDBCFC-07CA-6C82-D84A-FC92EE8A28C3}"/>
          </ac:picMkLst>
        </pc:picChg>
        <pc:picChg chg="add mod">
          <ac:chgData name="Henrique Castro" userId="61c17a0ec72b05c7" providerId="LiveId" clId="{C3C1D7E0-EE96-4567-82F8-0076C1E33D75}" dt="2023-08-07T12:57:08.007" v="1815" actId="1076"/>
          <ac:picMkLst>
            <pc:docMk/>
            <pc:sldMk cId="1110982673" sldId="269"/>
            <ac:picMk id="12" creationId="{B7C77F7C-6228-893D-1313-C3A86B7163F9}"/>
          </ac:picMkLst>
        </pc:picChg>
        <pc:picChg chg="add mod">
          <ac:chgData name="Henrique Castro" userId="61c17a0ec72b05c7" providerId="LiveId" clId="{C3C1D7E0-EE96-4567-82F8-0076C1E33D75}" dt="2023-08-07T12:13:00.072" v="1711" actId="1076"/>
          <ac:picMkLst>
            <pc:docMk/>
            <pc:sldMk cId="1110982673" sldId="269"/>
            <ac:picMk id="3074" creationId="{BDF1B956-FA4C-1C87-570B-A3C01E6D331D}"/>
          </ac:picMkLst>
        </pc:picChg>
        <pc:picChg chg="add mod">
          <ac:chgData name="Henrique Castro" userId="61c17a0ec72b05c7" providerId="LiveId" clId="{C3C1D7E0-EE96-4567-82F8-0076C1E33D75}" dt="2023-08-07T12:12:17.687" v="1710" actId="1076"/>
          <ac:picMkLst>
            <pc:docMk/>
            <pc:sldMk cId="1110982673" sldId="269"/>
            <ac:picMk id="3076" creationId="{04D47DC9-F820-78EE-2960-5D34C6FEE1CA}"/>
          </ac:picMkLst>
        </pc:picChg>
        <pc:picChg chg="add mod">
          <ac:chgData name="Henrique Castro" userId="61c17a0ec72b05c7" providerId="LiveId" clId="{C3C1D7E0-EE96-4567-82F8-0076C1E33D75}" dt="2023-08-07T12:56:36.947" v="1813" actId="1076"/>
          <ac:picMkLst>
            <pc:docMk/>
            <pc:sldMk cId="1110982673" sldId="269"/>
            <ac:picMk id="3078" creationId="{78143F55-B809-D833-836A-12351856BC94}"/>
          </ac:picMkLst>
        </pc:picChg>
        <pc:picChg chg="add mod">
          <ac:chgData name="Henrique Castro" userId="61c17a0ec72b05c7" providerId="LiveId" clId="{C3C1D7E0-EE96-4567-82F8-0076C1E33D75}" dt="2023-08-07T12:22:39.857" v="1720" actId="1440"/>
          <ac:picMkLst>
            <pc:docMk/>
            <pc:sldMk cId="1110982673" sldId="269"/>
            <ac:picMk id="3080" creationId="{489C1835-C687-EA30-4CFC-CAB9F296118A}"/>
          </ac:picMkLst>
        </pc:picChg>
        <pc:picChg chg="add del mod">
          <ac:chgData name="Henrique Castro" userId="61c17a0ec72b05c7" providerId="LiveId" clId="{C3C1D7E0-EE96-4567-82F8-0076C1E33D75}" dt="2023-08-07T12:49:32.477" v="1760" actId="478"/>
          <ac:picMkLst>
            <pc:docMk/>
            <pc:sldMk cId="1110982673" sldId="269"/>
            <ac:picMk id="3082" creationId="{C9FE4FDC-BCA5-AEDE-A7BD-B7F16C2A8BD1}"/>
          </ac:picMkLst>
        </pc:picChg>
        <pc:cxnChg chg="add mod">
          <ac:chgData name="Henrique Castro" userId="61c17a0ec72b05c7" providerId="LiveId" clId="{C3C1D7E0-EE96-4567-82F8-0076C1E33D75}" dt="2023-08-07T12:54:51.187" v="1806" actId="14861"/>
          <ac:cxnSpMkLst>
            <pc:docMk/>
            <pc:sldMk cId="1110982673" sldId="269"/>
            <ac:cxnSpMk id="8" creationId="{39AA8DA0-9959-2855-4604-1B44C19BCF2A}"/>
          </ac:cxnSpMkLst>
        </pc:cxnChg>
        <pc:cxnChg chg="add mod">
          <ac:chgData name="Henrique Castro" userId="61c17a0ec72b05c7" providerId="LiveId" clId="{C3C1D7E0-EE96-4567-82F8-0076C1E33D75}" dt="2023-08-07T12:55:07.712" v="1807" actId="14861"/>
          <ac:cxnSpMkLst>
            <pc:docMk/>
            <pc:sldMk cId="1110982673" sldId="269"/>
            <ac:cxnSpMk id="11" creationId="{485DB6B7-6BDC-7A31-257E-6B22F238A7B9}"/>
          </ac:cxnSpMkLst>
        </pc:cxnChg>
      </pc:sldChg>
      <pc:sldChg chg="addSp delSp modSp add mod ord modTransition modAnim">
        <pc:chgData name="Henrique Castro" userId="61c17a0ec72b05c7" providerId="LiveId" clId="{C3C1D7E0-EE96-4567-82F8-0076C1E33D75}" dt="2023-08-07T17:24:58.919" v="2259"/>
        <pc:sldMkLst>
          <pc:docMk/>
          <pc:sldMk cId="2959121039" sldId="270"/>
        </pc:sldMkLst>
        <pc:graphicFrameChg chg="add del mod">
          <ac:chgData name="Henrique Castro" userId="61c17a0ec72b05c7" providerId="LiveId" clId="{C3C1D7E0-EE96-4567-82F8-0076C1E33D75}" dt="2023-08-07T12:46:12.677" v="1751"/>
          <ac:graphicFrameMkLst>
            <pc:docMk/>
            <pc:sldMk cId="2959121039" sldId="270"/>
            <ac:graphicFrameMk id="2" creationId="{64F84E3A-6969-D9F6-476E-A8EA7822D78F}"/>
          </ac:graphicFrameMkLst>
        </pc:graphicFrameChg>
        <pc:picChg chg="add mod">
          <ac:chgData name="Henrique Castro" userId="61c17a0ec72b05c7" providerId="LiveId" clId="{C3C1D7E0-EE96-4567-82F8-0076C1E33D75}" dt="2023-08-07T12:46:44.367" v="1757" actId="1076"/>
          <ac:picMkLst>
            <pc:docMk/>
            <pc:sldMk cId="2959121039" sldId="270"/>
            <ac:picMk id="4" creationId="{21BAE9C2-A32A-1931-0F6C-629A5614939E}"/>
          </ac:picMkLst>
        </pc:picChg>
        <pc:picChg chg="del">
          <ac:chgData name="Henrique Castro" userId="61c17a0ec72b05c7" providerId="LiveId" clId="{C3C1D7E0-EE96-4567-82F8-0076C1E33D75}" dt="2023-08-07T12:40:36.387" v="1748" actId="478"/>
          <ac:picMkLst>
            <pc:docMk/>
            <pc:sldMk cId="2959121039" sldId="270"/>
            <ac:picMk id="5" creationId="{B7CDBCFC-07CA-6C82-D84A-FC92EE8A28C3}"/>
          </ac:picMkLst>
        </pc:picChg>
        <pc:picChg chg="mod">
          <ac:chgData name="Henrique Castro" userId="61c17a0ec72b05c7" providerId="LiveId" clId="{C3C1D7E0-EE96-4567-82F8-0076C1E33D75}" dt="2023-08-07T12:40:40.598" v="1749" actId="1076"/>
          <ac:picMkLst>
            <pc:docMk/>
            <pc:sldMk cId="2959121039" sldId="270"/>
            <ac:picMk id="3076" creationId="{04D47DC9-F820-78EE-2960-5D34C6FEE1CA}"/>
          </ac:picMkLst>
        </pc:picChg>
        <pc:picChg chg="del">
          <ac:chgData name="Henrique Castro" userId="61c17a0ec72b05c7" providerId="LiveId" clId="{C3C1D7E0-EE96-4567-82F8-0076C1E33D75}" dt="2023-08-07T12:40:28.167" v="1745" actId="478"/>
          <ac:picMkLst>
            <pc:docMk/>
            <pc:sldMk cId="2959121039" sldId="270"/>
            <ac:picMk id="3078" creationId="{78143F55-B809-D833-836A-12351856BC94}"/>
          </ac:picMkLst>
        </pc:picChg>
        <pc:picChg chg="del">
          <ac:chgData name="Henrique Castro" userId="61c17a0ec72b05c7" providerId="LiveId" clId="{C3C1D7E0-EE96-4567-82F8-0076C1E33D75}" dt="2023-08-07T12:40:29.127" v="1746" actId="478"/>
          <ac:picMkLst>
            <pc:docMk/>
            <pc:sldMk cId="2959121039" sldId="270"/>
            <ac:picMk id="3080" creationId="{489C1835-C687-EA30-4CFC-CAB9F296118A}"/>
          </ac:picMkLst>
        </pc:picChg>
        <pc:picChg chg="del">
          <ac:chgData name="Henrique Castro" userId="61c17a0ec72b05c7" providerId="LiveId" clId="{C3C1D7E0-EE96-4567-82F8-0076C1E33D75}" dt="2023-08-07T12:40:27.192" v="1744" actId="478"/>
          <ac:picMkLst>
            <pc:docMk/>
            <pc:sldMk cId="2959121039" sldId="270"/>
            <ac:picMk id="3082" creationId="{C9FE4FDC-BCA5-AEDE-A7BD-B7F16C2A8BD1}"/>
          </ac:picMkLst>
        </pc:picChg>
      </pc:sldChg>
      <pc:sldChg chg="addSp modSp new mod ord">
        <pc:chgData name="Henrique Castro" userId="61c17a0ec72b05c7" providerId="LiveId" clId="{C3C1D7E0-EE96-4567-82F8-0076C1E33D75}" dt="2023-08-07T17:28:12.966" v="2269"/>
        <pc:sldMkLst>
          <pc:docMk/>
          <pc:sldMk cId="2175938188" sldId="271"/>
        </pc:sldMkLst>
        <pc:spChg chg="add mod">
          <ac:chgData name="Henrique Castro" userId="61c17a0ec72b05c7" providerId="LiveId" clId="{C3C1D7E0-EE96-4567-82F8-0076C1E33D75}" dt="2023-08-07T13:13:28.816" v="1828" actId="1076"/>
          <ac:spMkLst>
            <pc:docMk/>
            <pc:sldMk cId="2175938188" sldId="271"/>
            <ac:spMk id="3" creationId="{24237BBE-E54A-04C7-F5C6-13ECB67FDAA0}"/>
          </ac:spMkLst>
        </pc:spChg>
        <pc:picChg chg="add mod">
          <ac:chgData name="Henrique Castro" userId="61c17a0ec72b05c7" providerId="LiveId" clId="{C3C1D7E0-EE96-4567-82F8-0076C1E33D75}" dt="2023-08-07T13:12:01.928" v="1822" actId="1076"/>
          <ac:picMkLst>
            <pc:docMk/>
            <pc:sldMk cId="2175938188" sldId="271"/>
            <ac:picMk id="5122" creationId="{9150C5FA-FFA5-B464-9B48-AB80D3CFD341}"/>
          </ac:picMkLst>
        </pc:picChg>
      </pc:sldChg>
      <pc:sldChg chg="add del">
        <pc:chgData name="Henrique Castro" userId="61c17a0ec72b05c7" providerId="LiveId" clId="{C3C1D7E0-EE96-4567-82F8-0076C1E33D75}" dt="2023-08-07T12:59:33.997" v="1817" actId="47"/>
        <pc:sldMkLst>
          <pc:docMk/>
          <pc:sldMk cId="3651902447" sldId="271"/>
        </pc:sldMkLst>
      </pc:sldChg>
      <pc:sldChg chg="addSp modSp new mod ord modAnim">
        <pc:chgData name="Henrique Castro" userId="61c17a0ec72b05c7" providerId="LiveId" clId="{C3C1D7E0-EE96-4567-82F8-0076C1E33D75}" dt="2023-08-07T17:30:38.263" v="2281"/>
        <pc:sldMkLst>
          <pc:docMk/>
          <pc:sldMk cId="3964489083" sldId="272"/>
        </pc:sldMkLst>
        <pc:picChg chg="add mod">
          <ac:chgData name="Henrique Castro" userId="61c17a0ec72b05c7" providerId="LiveId" clId="{C3C1D7E0-EE96-4567-82F8-0076C1E33D75}" dt="2023-08-07T13:21:09.876" v="1837" actId="1076"/>
          <ac:picMkLst>
            <pc:docMk/>
            <pc:sldMk cId="3964489083" sldId="272"/>
            <ac:picMk id="2" creationId="{309CDC3C-913B-9823-1766-1C112FB6A968}"/>
          </ac:picMkLst>
        </pc:picChg>
        <pc:picChg chg="add mod">
          <ac:chgData name="Henrique Castro" userId="61c17a0ec72b05c7" providerId="LiveId" clId="{C3C1D7E0-EE96-4567-82F8-0076C1E33D75}" dt="2023-08-07T13:17:15.146" v="1831" actId="1076"/>
          <ac:picMkLst>
            <pc:docMk/>
            <pc:sldMk cId="3964489083" sldId="272"/>
            <ac:picMk id="6146" creationId="{F1E7E4CE-CAFF-0501-E9EE-62D53084BF2A}"/>
          </ac:picMkLst>
        </pc:picChg>
      </pc:sldChg>
      <pc:sldChg chg="addSp modSp new ord modTransition modAnim">
        <pc:chgData name="Henrique Castro" userId="61c17a0ec72b05c7" providerId="LiveId" clId="{C3C1D7E0-EE96-4567-82F8-0076C1E33D75}" dt="2023-08-07T17:40:59.912" v="2331"/>
        <pc:sldMkLst>
          <pc:docMk/>
          <pc:sldMk cId="3866955096" sldId="273"/>
        </pc:sldMkLst>
        <pc:picChg chg="add mod">
          <ac:chgData name="Henrique Castro" userId="61c17a0ec72b05c7" providerId="LiveId" clId="{C3C1D7E0-EE96-4567-82F8-0076C1E33D75}" dt="2023-08-07T13:23:51.796" v="1841" actId="1076"/>
          <ac:picMkLst>
            <pc:docMk/>
            <pc:sldMk cId="3866955096" sldId="273"/>
            <ac:picMk id="7170" creationId="{07BD07B8-8BC0-3987-D2E0-3A1CF5C33113}"/>
          </ac:picMkLst>
        </pc:picChg>
        <pc:picChg chg="add mod">
          <ac:chgData name="Henrique Castro" userId="61c17a0ec72b05c7" providerId="LiveId" clId="{C3C1D7E0-EE96-4567-82F8-0076C1E33D75}" dt="2023-08-07T13:25:41.256" v="1847" actId="1076"/>
          <ac:picMkLst>
            <pc:docMk/>
            <pc:sldMk cId="3866955096" sldId="273"/>
            <ac:picMk id="7172" creationId="{924589DB-4FE3-D50A-48D6-97220DF14A18}"/>
          </ac:picMkLst>
        </pc:picChg>
      </pc:sldChg>
      <pc:sldChg chg="addSp delSp modSp new mod ord modTransition modAnim">
        <pc:chgData name="Henrique Castro" userId="61c17a0ec72b05c7" providerId="LiveId" clId="{C3C1D7E0-EE96-4567-82F8-0076C1E33D75}" dt="2023-08-07T17:41:53.117" v="2334"/>
        <pc:sldMkLst>
          <pc:docMk/>
          <pc:sldMk cId="2496687749" sldId="274"/>
        </pc:sldMkLst>
        <pc:spChg chg="add mod">
          <ac:chgData name="Henrique Castro" userId="61c17a0ec72b05c7" providerId="LiveId" clId="{C3C1D7E0-EE96-4567-82F8-0076C1E33D75}" dt="2023-08-07T13:31:33.021" v="1865" actId="1076"/>
          <ac:spMkLst>
            <pc:docMk/>
            <pc:sldMk cId="2496687749" sldId="274"/>
            <ac:spMk id="2" creationId="{1791FF97-659D-43F8-1696-A19CEF9E10BC}"/>
          </ac:spMkLst>
        </pc:spChg>
        <pc:picChg chg="add mod">
          <ac:chgData name="Henrique Castro" userId="61c17a0ec72b05c7" providerId="LiveId" clId="{C3C1D7E0-EE96-4567-82F8-0076C1E33D75}" dt="2023-08-07T13:31:33.021" v="1865" actId="1076"/>
          <ac:picMkLst>
            <pc:docMk/>
            <pc:sldMk cId="2496687749" sldId="274"/>
            <ac:picMk id="8194" creationId="{C248FB89-7040-8F61-C3D5-C8A7C708C505}"/>
          </ac:picMkLst>
        </pc:picChg>
        <pc:picChg chg="add del">
          <ac:chgData name="Henrique Castro" userId="61c17a0ec72b05c7" providerId="LiveId" clId="{C3C1D7E0-EE96-4567-82F8-0076C1E33D75}" dt="2023-08-07T13:32:14.188" v="1867"/>
          <ac:picMkLst>
            <pc:docMk/>
            <pc:sldMk cId="2496687749" sldId="274"/>
            <ac:picMk id="8196" creationId="{D3C2400A-82FC-233E-A8BD-33671933321E}"/>
          </ac:picMkLst>
        </pc:picChg>
        <pc:picChg chg="add mod">
          <ac:chgData name="Henrique Castro" userId="61c17a0ec72b05c7" providerId="LiveId" clId="{C3C1D7E0-EE96-4567-82F8-0076C1E33D75}" dt="2023-08-07T13:34:12.306" v="1873" actId="1440"/>
          <ac:picMkLst>
            <pc:docMk/>
            <pc:sldMk cId="2496687749" sldId="274"/>
            <ac:picMk id="8198" creationId="{F66AA902-89E7-59E9-A7C1-67076FDE77CA}"/>
          </ac:picMkLst>
        </pc:picChg>
        <pc:cxnChg chg="add mod">
          <ac:chgData name="Henrique Castro" userId="61c17a0ec72b05c7" providerId="LiveId" clId="{C3C1D7E0-EE96-4567-82F8-0076C1E33D75}" dt="2023-08-07T13:31:33.021" v="1865" actId="1076"/>
          <ac:cxnSpMkLst>
            <pc:docMk/>
            <pc:sldMk cId="2496687749" sldId="274"/>
            <ac:cxnSpMk id="4" creationId="{C33EB396-8D4F-EF1E-BD5E-ED440CDD8821}"/>
          </ac:cxnSpMkLst>
        </pc:cxnChg>
      </pc:sldChg>
      <pc:sldChg chg="addSp modSp new ord modTransition">
        <pc:chgData name="Henrique Castro" userId="61c17a0ec72b05c7" providerId="LiveId" clId="{C3C1D7E0-EE96-4567-82F8-0076C1E33D75}" dt="2023-08-07T17:36:44.055" v="2321"/>
        <pc:sldMkLst>
          <pc:docMk/>
          <pc:sldMk cId="186944780" sldId="275"/>
        </pc:sldMkLst>
        <pc:picChg chg="add mod">
          <ac:chgData name="Henrique Castro" userId="61c17a0ec72b05c7" providerId="LiveId" clId="{C3C1D7E0-EE96-4567-82F8-0076C1E33D75}" dt="2023-08-07T13:41:36.537" v="1884" actId="1076"/>
          <ac:picMkLst>
            <pc:docMk/>
            <pc:sldMk cId="186944780" sldId="275"/>
            <ac:picMk id="9218" creationId="{0A81AA7E-0886-DB8C-D2A8-F9C3580AC855}"/>
          </ac:picMkLst>
        </pc:picChg>
        <pc:picChg chg="add mod">
          <ac:chgData name="Henrique Castro" userId="61c17a0ec72b05c7" providerId="LiveId" clId="{C3C1D7E0-EE96-4567-82F8-0076C1E33D75}" dt="2023-08-07T13:41:41.116" v="1886" actId="1076"/>
          <ac:picMkLst>
            <pc:docMk/>
            <pc:sldMk cId="186944780" sldId="275"/>
            <ac:picMk id="9220" creationId="{D4703B78-9A96-C032-EBAD-B267A0C5AA1F}"/>
          </ac:picMkLst>
        </pc:picChg>
      </pc:sldChg>
      <pc:sldChg chg="addSp delSp modSp new mod ord modTransition modAnim">
        <pc:chgData name="Henrique Castro" userId="61c17a0ec72b05c7" providerId="LiveId" clId="{C3C1D7E0-EE96-4567-82F8-0076C1E33D75}" dt="2023-08-07T17:47:52.289" v="2351"/>
        <pc:sldMkLst>
          <pc:docMk/>
          <pc:sldMk cId="3376658191" sldId="276"/>
        </pc:sldMkLst>
        <pc:spChg chg="add mod">
          <ac:chgData name="Henrique Castro" userId="61c17a0ec72b05c7" providerId="LiveId" clId="{C3C1D7E0-EE96-4567-82F8-0076C1E33D75}" dt="2023-08-07T14:12:50.180" v="1926" actId="1076"/>
          <ac:spMkLst>
            <pc:docMk/>
            <pc:sldMk cId="3376658191" sldId="276"/>
            <ac:spMk id="7" creationId="{57679B96-DB9D-3877-4E3E-9E104DB59F25}"/>
          </ac:spMkLst>
        </pc:spChg>
        <pc:spChg chg="add mod">
          <ac:chgData name="Henrique Castro" userId="61c17a0ec72b05c7" providerId="LiveId" clId="{C3C1D7E0-EE96-4567-82F8-0076C1E33D75}" dt="2023-08-07T14:17:43.803" v="2093" actId="14100"/>
          <ac:spMkLst>
            <pc:docMk/>
            <pc:sldMk cId="3376658191" sldId="276"/>
            <ac:spMk id="9" creationId="{4C7C7B1B-BE39-58EE-56EF-F774CF55C21A}"/>
          </ac:spMkLst>
        </pc:spChg>
        <pc:spChg chg="add mod">
          <ac:chgData name="Henrique Castro" userId="61c17a0ec72b05c7" providerId="LiveId" clId="{C3C1D7E0-EE96-4567-82F8-0076C1E33D75}" dt="2023-08-07T14:37:52.142" v="2165" actId="1076"/>
          <ac:spMkLst>
            <pc:docMk/>
            <pc:sldMk cId="3376658191" sldId="276"/>
            <ac:spMk id="10" creationId="{CC91181D-F3FA-89E5-62BE-20ED905AF282}"/>
          </ac:spMkLst>
        </pc:spChg>
        <pc:graphicFrameChg chg="add mod modGraphic">
          <ac:chgData name="Henrique Castro" userId="61c17a0ec72b05c7" providerId="LiveId" clId="{C3C1D7E0-EE96-4567-82F8-0076C1E33D75}" dt="2023-08-07T14:33:08.735" v="2151" actId="1076"/>
          <ac:graphicFrameMkLst>
            <pc:docMk/>
            <pc:sldMk cId="3376658191" sldId="276"/>
            <ac:graphicFrameMk id="11" creationId="{EAED478B-26C9-D691-14BD-F4B23D66CF20}"/>
          </ac:graphicFrameMkLst>
        </pc:graphicFrameChg>
        <pc:picChg chg="add mod">
          <ac:chgData name="Henrique Castro" userId="61c17a0ec72b05c7" providerId="LiveId" clId="{C3C1D7E0-EE96-4567-82F8-0076C1E33D75}" dt="2023-08-07T13:59:35.509" v="1905" actId="1076"/>
          <ac:picMkLst>
            <pc:docMk/>
            <pc:sldMk cId="3376658191" sldId="276"/>
            <ac:picMk id="3" creationId="{D42A3F07-0027-87E7-313B-0442188DC213}"/>
          </ac:picMkLst>
        </pc:picChg>
        <pc:picChg chg="add mod">
          <ac:chgData name="Henrique Castro" userId="61c17a0ec72b05c7" providerId="LiveId" clId="{C3C1D7E0-EE96-4567-82F8-0076C1E33D75}" dt="2023-08-07T14:07:12.316" v="1909" actId="1076"/>
          <ac:picMkLst>
            <pc:docMk/>
            <pc:sldMk cId="3376658191" sldId="276"/>
            <ac:picMk id="5" creationId="{181C2836-5779-FE8D-E548-7491CE2BAFCE}"/>
          </ac:picMkLst>
        </pc:picChg>
        <pc:picChg chg="add del mod">
          <ac:chgData name="Henrique Castro" userId="61c17a0ec72b05c7" providerId="LiveId" clId="{C3C1D7E0-EE96-4567-82F8-0076C1E33D75}" dt="2023-08-07T14:12:04.563" v="1913" actId="478"/>
          <ac:picMkLst>
            <pc:docMk/>
            <pc:sldMk cId="3376658191" sldId="276"/>
            <ac:picMk id="10242" creationId="{A3C4DFD1-ED9B-3B73-0BCA-C2DAAA26469B}"/>
          </ac:picMkLst>
        </pc:picChg>
      </pc:sldChg>
      <pc:sldChg chg="add ord modTransition">
        <pc:chgData name="Henrique Castro" userId="61c17a0ec72b05c7" providerId="LiveId" clId="{C3C1D7E0-EE96-4567-82F8-0076C1E33D75}" dt="2023-08-07T17:47:59.410" v="2352"/>
        <pc:sldMkLst>
          <pc:docMk/>
          <pc:sldMk cId="1431302959" sldId="277"/>
        </pc:sldMkLst>
      </pc:sldChg>
      <pc:sldChg chg="addSp modSp new mod ord modTransition">
        <pc:chgData name="Henrique Castro" userId="61c17a0ec72b05c7" providerId="LiveId" clId="{C3C1D7E0-EE96-4567-82F8-0076C1E33D75}" dt="2023-08-08T15:08:39.372" v="2543" actId="1076"/>
        <pc:sldMkLst>
          <pc:docMk/>
          <pc:sldMk cId="3840334236" sldId="278"/>
        </pc:sldMkLst>
        <pc:spChg chg="add mod">
          <ac:chgData name="Henrique Castro" userId="61c17a0ec72b05c7" providerId="LiveId" clId="{C3C1D7E0-EE96-4567-82F8-0076C1E33D75}" dt="2023-08-08T15:08:39.372" v="2543" actId="1076"/>
          <ac:spMkLst>
            <pc:docMk/>
            <pc:sldMk cId="3840334236" sldId="278"/>
            <ac:spMk id="2" creationId="{76D25388-BC73-8B90-EE3F-31759B8C0953}"/>
          </ac:spMkLst>
        </pc:spChg>
        <pc:spChg chg="add mod">
          <ac:chgData name="Henrique Castro" userId="61c17a0ec72b05c7" providerId="LiveId" clId="{C3C1D7E0-EE96-4567-82F8-0076C1E33D75}" dt="2023-08-08T13:07:34.901" v="2448" actId="207"/>
          <ac:spMkLst>
            <pc:docMk/>
            <pc:sldMk cId="3840334236" sldId="278"/>
            <ac:spMk id="3" creationId="{86A76BB0-FD3A-09B3-85B1-5811F23488DA}"/>
          </ac:spMkLst>
        </pc:spChg>
        <pc:picChg chg="add mod">
          <ac:chgData name="Henrique Castro" userId="61c17a0ec72b05c7" providerId="LiveId" clId="{C3C1D7E0-EE96-4567-82F8-0076C1E33D75}" dt="2023-08-07T15:02:00.659" v="2204" actId="1076"/>
          <ac:picMkLst>
            <pc:docMk/>
            <pc:sldMk cId="3840334236" sldId="278"/>
            <ac:picMk id="4" creationId="{207CA676-1F09-FBD2-8124-6939EE8DF577}"/>
          </ac:picMkLst>
        </pc:picChg>
        <pc:picChg chg="add mod">
          <ac:chgData name="Henrique Castro" userId="61c17a0ec72b05c7" providerId="LiveId" clId="{C3C1D7E0-EE96-4567-82F8-0076C1E33D75}" dt="2023-08-07T14:59:13.364" v="2187" actId="1076"/>
          <ac:picMkLst>
            <pc:docMk/>
            <pc:sldMk cId="3840334236" sldId="278"/>
            <ac:picMk id="11266" creationId="{71B56166-FB3B-C09D-4821-E6578335861E}"/>
          </ac:picMkLst>
        </pc:picChg>
      </pc:sldChg>
      <pc:sldChg chg="add modAnim">
        <pc:chgData name="Henrique Castro" userId="61c17a0ec72b05c7" providerId="LiveId" clId="{C3C1D7E0-EE96-4567-82F8-0076C1E33D75}" dt="2023-08-07T17:43:54.550" v="2336"/>
        <pc:sldMkLst>
          <pc:docMk/>
          <pc:sldMk cId="739664085" sldId="279"/>
        </pc:sldMkLst>
      </pc:sldChg>
      <pc:sldChg chg="add del">
        <pc:chgData name="Henrique Castro" userId="61c17a0ec72b05c7" providerId="LiveId" clId="{C3C1D7E0-EE96-4567-82F8-0076C1E33D75}" dt="2023-08-07T17:37:07.477" v="2327" actId="47"/>
        <pc:sldMkLst>
          <pc:docMk/>
          <pc:sldMk cId="4075584819" sldId="280"/>
        </pc:sldMkLst>
      </pc:sldChg>
      <pc:sldChg chg="addSp modSp add ord modTransition modAnim">
        <pc:chgData name="Henrique Castro" userId="61c17a0ec72b05c7" providerId="LiveId" clId="{C3C1D7E0-EE96-4567-82F8-0076C1E33D75}" dt="2023-08-07T17:22:14.121" v="2245"/>
        <pc:sldMkLst>
          <pc:docMk/>
          <pc:sldMk cId="2511800199" sldId="281"/>
        </pc:sldMkLst>
        <pc:spChg chg="add mod">
          <ac:chgData name="Henrique Castro" userId="61c17a0ec72b05c7" providerId="LiveId" clId="{C3C1D7E0-EE96-4567-82F8-0076C1E33D75}" dt="2023-08-07T17:19:44.783" v="2228"/>
          <ac:spMkLst>
            <pc:docMk/>
            <pc:sldMk cId="2511800199" sldId="281"/>
            <ac:spMk id="3" creationId="{5DC21F80-B152-38FB-9D35-14838674ECDC}"/>
          </ac:spMkLst>
        </pc:spChg>
        <pc:spChg chg="mod">
          <ac:chgData name="Henrique Castro" userId="61c17a0ec72b05c7" providerId="LiveId" clId="{C3C1D7E0-EE96-4567-82F8-0076C1E33D75}" dt="2023-08-07T17:20:01.299" v="2229"/>
          <ac:spMkLst>
            <pc:docMk/>
            <pc:sldMk cId="2511800199" sldId="281"/>
            <ac:spMk id="6" creationId="{97D3F17E-0460-4D55-F8DF-FF78E2F7EB92}"/>
          </ac:spMkLst>
        </pc:spChg>
        <pc:grpChg chg="add mod">
          <ac:chgData name="Henrique Castro" userId="61c17a0ec72b05c7" providerId="LiveId" clId="{C3C1D7E0-EE96-4567-82F8-0076C1E33D75}" dt="2023-08-07T17:20:01.299" v="2229"/>
          <ac:grpSpMkLst>
            <pc:docMk/>
            <pc:sldMk cId="2511800199" sldId="281"/>
            <ac:grpSpMk id="5" creationId="{FCCDBB0A-2AFC-8432-6039-4B2FA155B28C}"/>
          </ac:grpSpMkLst>
        </pc:grpChg>
        <pc:picChg chg="mod">
          <ac:chgData name="Henrique Castro" userId="61c17a0ec72b05c7" providerId="LiveId" clId="{C3C1D7E0-EE96-4567-82F8-0076C1E33D75}" dt="2023-08-07T17:20:01.299" v="2229"/>
          <ac:picMkLst>
            <pc:docMk/>
            <pc:sldMk cId="2511800199" sldId="281"/>
            <ac:picMk id="8" creationId="{A45FD411-5496-4B30-2D1D-021A930622FD}"/>
          </ac:picMkLst>
        </pc:picChg>
        <pc:cxnChg chg="mod">
          <ac:chgData name="Henrique Castro" userId="61c17a0ec72b05c7" providerId="LiveId" clId="{C3C1D7E0-EE96-4567-82F8-0076C1E33D75}" dt="2023-08-07T17:20:01.299" v="2229"/>
          <ac:cxnSpMkLst>
            <pc:docMk/>
            <pc:sldMk cId="2511800199" sldId="281"/>
            <ac:cxnSpMk id="7" creationId="{743C594A-8922-56C3-407B-63467ABD399E}"/>
          </ac:cxnSpMkLst>
        </pc:cxnChg>
      </pc:sldChg>
      <pc:sldChg chg="addSp modSp add ord modAnim">
        <pc:chgData name="Henrique Castro" userId="61c17a0ec72b05c7" providerId="LiveId" clId="{C3C1D7E0-EE96-4567-82F8-0076C1E33D75}" dt="2023-08-07T17:24:27.515" v="2257"/>
        <pc:sldMkLst>
          <pc:docMk/>
          <pc:sldMk cId="1287048810" sldId="282"/>
        </pc:sldMkLst>
        <pc:spChg chg="add mod">
          <ac:chgData name="Henrique Castro" userId="61c17a0ec72b05c7" providerId="LiveId" clId="{C3C1D7E0-EE96-4567-82F8-0076C1E33D75}" dt="2023-08-07T17:23:35.140" v="2252"/>
          <ac:spMkLst>
            <pc:docMk/>
            <pc:sldMk cId="1287048810" sldId="282"/>
            <ac:spMk id="9" creationId="{97AA57B7-6346-9EF5-5278-67E7E3717B09}"/>
          </ac:spMkLst>
        </pc:spChg>
        <pc:spChg chg="mod">
          <ac:chgData name="Henrique Castro" userId="61c17a0ec72b05c7" providerId="LiveId" clId="{C3C1D7E0-EE96-4567-82F8-0076C1E33D75}" dt="2023-08-07T17:23:57.029" v="2253"/>
          <ac:spMkLst>
            <pc:docMk/>
            <pc:sldMk cId="1287048810" sldId="282"/>
            <ac:spMk id="11" creationId="{E6C3E516-1977-4312-0705-8345CA360196}"/>
          </ac:spMkLst>
        </pc:spChg>
        <pc:grpChg chg="add mod">
          <ac:chgData name="Henrique Castro" userId="61c17a0ec72b05c7" providerId="LiveId" clId="{C3C1D7E0-EE96-4567-82F8-0076C1E33D75}" dt="2023-08-07T17:23:57.029" v="2253"/>
          <ac:grpSpMkLst>
            <pc:docMk/>
            <pc:sldMk cId="1287048810" sldId="282"/>
            <ac:grpSpMk id="10" creationId="{51B57FDA-9E3B-9843-A18A-4E819DC0D388}"/>
          </ac:grpSpMkLst>
        </pc:grpChg>
        <pc:picChg chg="mod">
          <ac:chgData name="Henrique Castro" userId="61c17a0ec72b05c7" providerId="LiveId" clId="{C3C1D7E0-EE96-4567-82F8-0076C1E33D75}" dt="2023-08-07T17:23:57.029" v="2253"/>
          <ac:picMkLst>
            <pc:docMk/>
            <pc:sldMk cId="1287048810" sldId="282"/>
            <ac:picMk id="15" creationId="{90452E56-7E18-166E-E9C7-3A293513D823}"/>
          </ac:picMkLst>
        </pc:picChg>
        <pc:cxnChg chg="mod">
          <ac:chgData name="Henrique Castro" userId="61c17a0ec72b05c7" providerId="LiveId" clId="{C3C1D7E0-EE96-4567-82F8-0076C1E33D75}" dt="2023-08-07T17:23:57.029" v="2253"/>
          <ac:cxnSpMkLst>
            <pc:docMk/>
            <pc:sldMk cId="1287048810" sldId="282"/>
            <ac:cxnSpMk id="12" creationId="{4E76F52E-3129-C261-7B96-09E94C56DE88}"/>
          </ac:cxnSpMkLst>
        </pc:cxnChg>
      </pc:sldChg>
      <pc:sldChg chg="addSp delSp modSp add mod ord modAnim">
        <pc:chgData name="Henrique Castro" userId="61c17a0ec72b05c7" providerId="LiveId" clId="{C3C1D7E0-EE96-4567-82F8-0076C1E33D75}" dt="2023-08-07T17:40:25.724" v="2329" actId="478"/>
        <pc:sldMkLst>
          <pc:docMk/>
          <pc:sldMk cId="3204278374" sldId="283"/>
        </pc:sldMkLst>
        <pc:spChg chg="add mod">
          <ac:chgData name="Henrique Castro" userId="61c17a0ec72b05c7" providerId="LiveId" clId="{C3C1D7E0-EE96-4567-82F8-0076C1E33D75}" dt="2023-08-07T17:26:50.509" v="2263"/>
          <ac:spMkLst>
            <pc:docMk/>
            <pc:sldMk cId="3204278374" sldId="283"/>
            <ac:spMk id="16" creationId="{7A2C8273-11B5-DE02-77D1-EEF9BEDE9CD2}"/>
          </ac:spMkLst>
        </pc:spChg>
        <pc:spChg chg="mod">
          <ac:chgData name="Henrique Castro" userId="61c17a0ec72b05c7" providerId="LiveId" clId="{C3C1D7E0-EE96-4567-82F8-0076C1E33D75}" dt="2023-08-07T17:27:19.646" v="2267"/>
          <ac:spMkLst>
            <pc:docMk/>
            <pc:sldMk cId="3204278374" sldId="283"/>
            <ac:spMk id="19" creationId="{001C225E-88C7-A20F-8546-1C62680B8926}"/>
          </ac:spMkLst>
        </pc:spChg>
        <pc:spChg chg="add del mod">
          <ac:chgData name="Henrique Castro" userId="61c17a0ec72b05c7" providerId="LiveId" clId="{C3C1D7E0-EE96-4567-82F8-0076C1E33D75}" dt="2023-08-07T17:40:25.724" v="2329" actId="478"/>
          <ac:spMkLst>
            <pc:docMk/>
            <pc:sldMk cId="3204278374" sldId="283"/>
            <ac:spMk id="23" creationId="{4B802773-81DA-EA64-E4ED-FFE546182476}"/>
          </ac:spMkLst>
        </pc:spChg>
        <pc:grpChg chg="add mod">
          <ac:chgData name="Henrique Castro" userId="61c17a0ec72b05c7" providerId="LiveId" clId="{C3C1D7E0-EE96-4567-82F8-0076C1E33D75}" dt="2023-08-07T17:27:19.646" v="2267"/>
          <ac:grpSpMkLst>
            <pc:docMk/>
            <pc:sldMk cId="3204278374" sldId="283"/>
            <ac:grpSpMk id="17" creationId="{92AB93F5-14DA-BD09-2178-64CEEA17D64C}"/>
          </ac:grpSpMkLst>
        </pc:grpChg>
        <pc:picChg chg="mod">
          <ac:chgData name="Henrique Castro" userId="61c17a0ec72b05c7" providerId="LiveId" clId="{C3C1D7E0-EE96-4567-82F8-0076C1E33D75}" dt="2023-08-07T17:27:19.646" v="2267"/>
          <ac:picMkLst>
            <pc:docMk/>
            <pc:sldMk cId="3204278374" sldId="283"/>
            <ac:picMk id="22" creationId="{1439C01C-EDF3-4739-D1A7-545370E8B2A1}"/>
          </ac:picMkLst>
        </pc:picChg>
        <pc:cxnChg chg="mod">
          <ac:chgData name="Henrique Castro" userId="61c17a0ec72b05c7" providerId="LiveId" clId="{C3C1D7E0-EE96-4567-82F8-0076C1E33D75}" dt="2023-08-07T17:27:19.646" v="2267"/>
          <ac:cxnSpMkLst>
            <pc:docMk/>
            <pc:sldMk cId="3204278374" sldId="283"/>
            <ac:cxnSpMk id="21" creationId="{C425FC0D-72FE-A5BA-2570-BA45F09CA25C}"/>
          </ac:cxnSpMkLst>
        </pc:cxnChg>
      </pc:sldChg>
      <pc:sldChg chg="addSp delSp modSp add ord modAnim">
        <pc:chgData name="Henrique Castro" userId="61c17a0ec72b05c7" providerId="LiveId" clId="{C3C1D7E0-EE96-4567-82F8-0076C1E33D75}" dt="2023-08-07T17:31:52.562" v="2283"/>
        <pc:sldMkLst>
          <pc:docMk/>
          <pc:sldMk cId="4126464860" sldId="284"/>
        </pc:sldMkLst>
        <pc:spChg chg="add mod">
          <ac:chgData name="Henrique Castro" userId="61c17a0ec72b05c7" providerId="LiveId" clId="{C3C1D7E0-EE96-4567-82F8-0076C1E33D75}" dt="2023-08-07T17:29:34.916" v="2275"/>
          <ac:spMkLst>
            <pc:docMk/>
            <pc:sldMk cId="4126464860" sldId="284"/>
            <ac:spMk id="23" creationId="{66C26F9F-A5AB-9AFF-E331-9EA478FD3F3A}"/>
          </ac:spMkLst>
        </pc:spChg>
        <pc:spChg chg="mod">
          <ac:chgData name="Henrique Castro" userId="61c17a0ec72b05c7" providerId="LiveId" clId="{C3C1D7E0-EE96-4567-82F8-0076C1E33D75}" dt="2023-08-07T17:30:13.381" v="2280"/>
          <ac:spMkLst>
            <pc:docMk/>
            <pc:sldMk cId="4126464860" sldId="284"/>
            <ac:spMk id="25" creationId="{2B2AD691-AF86-1584-20D4-1DA38420C959}"/>
          </ac:spMkLst>
        </pc:spChg>
        <pc:spChg chg="add del mod">
          <ac:chgData name="Henrique Castro" userId="61c17a0ec72b05c7" providerId="LiveId" clId="{C3C1D7E0-EE96-4567-82F8-0076C1E33D75}" dt="2023-08-07T17:31:52.562" v="2283"/>
          <ac:spMkLst>
            <pc:docMk/>
            <pc:sldMk cId="4126464860" sldId="284"/>
            <ac:spMk id="28" creationId="{2FEDA0CC-51B4-28AB-02A4-A914B2E48EBC}"/>
          </ac:spMkLst>
        </pc:spChg>
        <pc:grpChg chg="add mod">
          <ac:chgData name="Henrique Castro" userId="61c17a0ec72b05c7" providerId="LiveId" clId="{C3C1D7E0-EE96-4567-82F8-0076C1E33D75}" dt="2023-08-07T17:30:13.381" v="2280"/>
          <ac:grpSpMkLst>
            <pc:docMk/>
            <pc:sldMk cId="4126464860" sldId="284"/>
            <ac:grpSpMk id="24" creationId="{F2E632DB-F444-7D49-C622-D119A8D51EF6}"/>
          </ac:grpSpMkLst>
        </pc:grpChg>
        <pc:picChg chg="mod">
          <ac:chgData name="Henrique Castro" userId="61c17a0ec72b05c7" providerId="LiveId" clId="{C3C1D7E0-EE96-4567-82F8-0076C1E33D75}" dt="2023-08-07T17:30:13.381" v="2280"/>
          <ac:picMkLst>
            <pc:docMk/>
            <pc:sldMk cId="4126464860" sldId="284"/>
            <ac:picMk id="27" creationId="{BB47FB58-43FE-1F3D-3E24-9637BDEA95E7}"/>
          </ac:picMkLst>
        </pc:picChg>
        <pc:cxnChg chg="mod">
          <ac:chgData name="Henrique Castro" userId="61c17a0ec72b05c7" providerId="LiveId" clId="{C3C1D7E0-EE96-4567-82F8-0076C1E33D75}" dt="2023-08-07T17:30:13.381" v="2280"/>
          <ac:cxnSpMkLst>
            <pc:docMk/>
            <pc:sldMk cId="4126464860" sldId="284"/>
            <ac:cxnSpMk id="26" creationId="{392BF3D5-1B85-0089-A013-72CC4E31A57D}"/>
          </ac:cxnSpMkLst>
        </pc:cxnChg>
      </pc:sldChg>
      <pc:sldChg chg="addSp modSp add ord modAnim">
        <pc:chgData name="Henrique Castro" userId="61c17a0ec72b05c7" providerId="LiveId" clId="{C3C1D7E0-EE96-4567-82F8-0076C1E33D75}" dt="2023-08-07T17:33:32.729" v="2297"/>
        <pc:sldMkLst>
          <pc:docMk/>
          <pc:sldMk cId="1570807986" sldId="285"/>
        </pc:sldMkLst>
        <pc:spChg chg="add mod">
          <ac:chgData name="Henrique Castro" userId="61c17a0ec72b05c7" providerId="LiveId" clId="{C3C1D7E0-EE96-4567-82F8-0076C1E33D75}" dt="2023-08-07T17:32:11.221" v="2289"/>
          <ac:spMkLst>
            <pc:docMk/>
            <pc:sldMk cId="1570807986" sldId="285"/>
            <ac:spMk id="28" creationId="{9B2A7B12-ADC8-B8A5-524A-F22057567FF8}"/>
          </ac:spMkLst>
        </pc:spChg>
        <pc:spChg chg="mod">
          <ac:chgData name="Henrique Castro" userId="61c17a0ec72b05c7" providerId="LiveId" clId="{C3C1D7E0-EE96-4567-82F8-0076C1E33D75}" dt="2023-08-07T17:32:34.695" v="2292"/>
          <ac:spMkLst>
            <pc:docMk/>
            <pc:sldMk cId="1570807986" sldId="285"/>
            <ac:spMk id="30" creationId="{775DA4ED-8339-4372-E650-B08724D8AE08}"/>
          </ac:spMkLst>
        </pc:spChg>
        <pc:grpChg chg="add mod">
          <ac:chgData name="Henrique Castro" userId="61c17a0ec72b05c7" providerId="LiveId" clId="{C3C1D7E0-EE96-4567-82F8-0076C1E33D75}" dt="2023-08-07T17:32:34.695" v="2292"/>
          <ac:grpSpMkLst>
            <pc:docMk/>
            <pc:sldMk cId="1570807986" sldId="285"/>
            <ac:grpSpMk id="29" creationId="{48E55C2D-83F4-8692-4389-06F8EB9EDF0B}"/>
          </ac:grpSpMkLst>
        </pc:grpChg>
        <pc:picChg chg="mod">
          <ac:chgData name="Henrique Castro" userId="61c17a0ec72b05c7" providerId="LiveId" clId="{C3C1D7E0-EE96-4567-82F8-0076C1E33D75}" dt="2023-08-07T17:32:34.695" v="2292"/>
          <ac:picMkLst>
            <pc:docMk/>
            <pc:sldMk cId="1570807986" sldId="285"/>
            <ac:picMk id="32" creationId="{9590E31A-B2C8-617D-A1E0-AA82BCEEC538}"/>
          </ac:picMkLst>
        </pc:picChg>
        <pc:cxnChg chg="mod">
          <ac:chgData name="Henrique Castro" userId="61c17a0ec72b05c7" providerId="LiveId" clId="{C3C1D7E0-EE96-4567-82F8-0076C1E33D75}" dt="2023-08-07T17:32:34.695" v="2292"/>
          <ac:cxnSpMkLst>
            <pc:docMk/>
            <pc:sldMk cId="1570807986" sldId="285"/>
            <ac:cxnSpMk id="31" creationId="{4FBA7FF6-3DE1-C57E-2BF6-07ABA916AC2C}"/>
          </ac:cxnSpMkLst>
        </pc:cxnChg>
      </pc:sldChg>
      <pc:sldChg chg="addSp modSp add modAnim">
        <pc:chgData name="Henrique Castro" userId="61c17a0ec72b05c7" providerId="LiveId" clId="{C3C1D7E0-EE96-4567-82F8-0076C1E33D75}" dt="2023-08-07T17:34:37.133" v="2304"/>
        <pc:sldMkLst>
          <pc:docMk/>
          <pc:sldMk cId="2533587089" sldId="286"/>
        </pc:sldMkLst>
        <pc:spChg chg="add mod">
          <ac:chgData name="Henrique Castro" userId="61c17a0ec72b05c7" providerId="LiveId" clId="{C3C1D7E0-EE96-4567-82F8-0076C1E33D75}" dt="2023-08-07T17:34:15.507" v="2301"/>
          <ac:spMkLst>
            <pc:docMk/>
            <pc:sldMk cId="2533587089" sldId="286"/>
            <ac:spMk id="33" creationId="{FD53C7D7-B4BE-57C6-D595-A557F284F387}"/>
          </ac:spMkLst>
        </pc:spChg>
        <pc:spChg chg="mod">
          <ac:chgData name="Henrique Castro" userId="61c17a0ec72b05c7" providerId="LiveId" clId="{C3C1D7E0-EE96-4567-82F8-0076C1E33D75}" dt="2023-08-07T17:34:37.133" v="2304"/>
          <ac:spMkLst>
            <pc:docMk/>
            <pc:sldMk cId="2533587089" sldId="286"/>
            <ac:spMk id="35" creationId="{4989AD76-A768-8038-A47A-BF974FB83D20}"/>
          </ac:spMkLst>
        </pc:spChg>
        <pc:grpChg chg="add mod">
          <ac:chgData name="Henrique Castro" userId="61c17a0ec72b05c7" providerId="LiveId" clId="{C3C1D7E0-EE96-4567-82F8-0076C1E33D75}" dt="2023-08-07T17:34:37.133" v="2304"/>
          <ac:grpSpMkLst>
            <pc:docMk/>
            <pc:sldMk cId="2533587089" sldId="286"/>
            <ac:grpSpMk id="34" creationId="{3F79D3FE-CBCE-8481-4345-816499485B8F}"/>
          </ac:grpSpMkLst>
        </pc:grpChg>
        <pc:picChg chg="mod">
          <ac:chgData name="Henrique Castro" userId="61c17a0ec72b05c7" providerId="LiveId" clId="{C3C1D7E0-EE96-4567-82F8-0076C1E33D75}" dt="2023-08-07T17:34:37.133" v="2304"/>
          <ac:picMkLst>
            <pc:docMk/>
            <pc:sldMk cId="2533587089" sldId="286"/>
            <ac:picMk id="37" creationId="{54F6B072-785F-0B1A-E6D9-94B845F41FDA}"/>
          </ac:picMkLst>
        </pc:picChg>
        <pc:cxnChg chg="mod">
          <ac:chgData name="Henrique Castro" userId="61c17a0ec72b05c7" providerId="LiveId" clId="{C3C1D7E0-EE96-4567-82F8-0076C1E33D75}" dt="2023-08-07T17:34:37.133" v="2304"/>
          <ac:cxnSpMkLst>
            <pc:docMk/>
            <pc:sldMk cId="2533587089" sldId="286"/>
            <ac:cxnSpMk id="36" creationId="{32484357-7AFF-B86D-8888-99603785D479}"/>
          </ac:cxnSpMkLst>
        </pc:cxnChg>
      </pc:sldChg>
      <pc:sldChg chg="addSp modSp add modAnim">
        <pc:chgData name="Henrique Castro" userId="61c17a0ec72b05c7" providerId="LiveId" clId="{C3C1D7E0-EE96-4567-82F8-0076C1E33D75}" dt="2023-08-07T17:35:39.143" v="2311"/>
        <pc:sldMkLst>
          <pc:docMk/>
          <pc:sldMk cId="2467999463" sldId="287"/>
        </pc:sldMkLst>
        <pc:spChg chg="add mod">
          <ac:chgData name="Henrique Castro" userId="61c17a0ec72b05c7" providerId="LiveId" clId="{C3C1D7E0-EE96-4567-82F8-0076C1E33D75}" dt="2023-08-07T17:35:18.127" v="2308"/>
          <ac:spMkLst>
            <pc:docMk/>
            <pc:sldMk cId="2467999463" sldId="287"/>
            <ac:spMk id="38" creationId="{7822673F-FCD9-A313-E472-232A1F6B674F}"/>
          </ac:spMkLst>
        </pc:spChg>
        <pc:spChg chg="mod">
          <ac:chgData name="Henrique Castro" userId="61c17a0ec72b05c7" providerId="LiveId" clId="{C3C1D7E0-EE96-4567-82F8-0076C1E33D75}" dt="2023-08-07T17:35:39.143" v="2311"/>
          <ac:spMkLst>
            <pc:docMk/>
            <pc:sldMk cId="2467999463" sldId="287"/>
            <ac:spMk id="40" creationId="{B3CBDFF2-4184-45C0-26E4-D895E2B448F1}"/>
          </ac:spMkLst>
        </pc:spChg>
        <pc:grpChg chg="add mod">
          <ac:chgData name="Henrique Castro" userId="61c17a0ec72b05c7" providerId="LiveId" clId="{C3C1D7E0-EE96-4567-82F8-0076C1E33D75}" dt="2023-08-07T17:35:39.143" v="2311"/>
          <ac:grpSpMkLst>
            <pc:docMk/>
            <pc:sldMk cId="2467999463" sldId="287"/>
            <ac:grpSpMk id="39" creationId="{7C73113D-084D-C548-0EAE-285E9EA29A54}"/>
          </ac:grpSpMkLst>
        </pc:grpChg>
        <pc:picChg chg="mod">
          <ac:chgData name="Henrique Castro" userId="61c17a0ec72b05c7" providerId="LiveId" clId="{C3C1D7E0-EE96-4567-82F8-0076C1E33D75}" dt="2023-08-07T17:35:39.143" v="2311"/>
          <ac:picMkLst>
            <pc:docMk/>
            <pc:sldMk cId="2467999463" sldId="287"/>
            <ac:picMk id="42" creationId="{0DD4ADFA-3602-5BE2-B5B9-3189E619FEA9}"/>
          </ac:picMkLst>
        </pc:picChg>
        <pc:cxnChg chg="mod">
          <ac:chgData name="Henrique Castro" userId="61c17a0ec72b05c7" providerId="LiveId" clId="{C3C1D7E0-EE96-4567-82F8-0076C1E33D75}" dt="2023-08-07T17:35:39.143" v="2311"/>
          <ac:cxnSpMkLst>
            <pc:docMk/>
            <pc:sldMk cId="2467999463" sldId="287"/>
            <ac:cxnSpMk id="41" creationId="{4D121F0C-2712-B420-7D9A-DBEF882008E7}"/>
          </ac:cxnSpMkLst>
        </pc:cxnChg>
      </pc:sldChg>
      <pc:sldChg chg="add del ord modAnim">
        <pc:chgData name="Henrique Castro" userId="61c17a0ec72b05c7" providerId="LiveId" clId="{C3C1D7E0-EE96-4567-82F8-0076C1E33D75}" dt="2023-08-07T17:43:48.696" v="2335" actId="47"/>
        <pc:sldMkLst>
          <pc:docMk/>
          <pc:sldMk cId="933156661" sldId="288"/>
        </pc:sldMkLst>
      </pc:sldChg>
      <pc:sldChg chg="add del">
        <pc:chgData name="Henrique Castro" userId="61c17a0ec72b05c7" providerId="LiveId" clId="{C3C1D7E0-EE96-4567-82F8-0076C1E33D75}" dt="2023-08-07T17:55:10.500" v="2363" actId="47"/>
        <pc:sldMkLst>
          <pc:docMk/>
          <pc:sldMk cId="3898606187" sldId="288"/>
        </pc:sldMkLst>
      </pc:sldChg>
      <pc:sldChg chg="delSp modSp add modTransition modAnim">
        <pc:chgData name="Henrique Castro" userId="61c17a0ec72b05c7" providerId="LiveId" clId="{C3C1D7E0-EE96-4567-82F8-0076C1E33D75}" dt="2023-08-07T17:51:58.745" v="2361"/>
        <pc:sldMkLst>
          <pc:docMk/>
          <pc:sldMk cId="2066367476" sldId="289"/>
        </pc:sldMkLst>
        <pc:spChg chg="mod topLvl">
          <ac:chgData name="Henrique Castro" userId="61c17a0ec72b05c7" providerId="LiveId" clId="{C3C1D7E0-EE96-4567-82F8-0076C1E33D75}" dt="2023-08-07T17:51:01.352" v="2355" actId="165"/>
          <ac:spMkLst>
            <pc:docMk/>
            <pc:sldMk cId="2066367476" sldId="289"/>
            <ac:spMk id="13" creationId="{74DB0767-C8A9-3C11-988A-A0E453A87E6A}"/>
          </ac:spMkLst>
        </pc:spChg>
        <pc:spChg chg="mod topLvl">
          <ac:chgData name="Henrique Castro" userId="61c17a0ec72b05c7" providerId="LiveId" clId="{C3C1D7E0-EE96-4567-82F8-0076C1E33D75}" dt="2023-08-07T17:51:01.352" v="2355" actId="165"/>
          <ac:spMkLst>
            <pc:docMk/>
            <pc:sldMk cId="2066367476" sldId="289"/>
            <ac:spMk id="19" creationId="{AF8082F8-36B7-ABDE-77A8-5357701BEB9E}"/>
          </ac:spMkLst>
        </pc:spChg>
        <pc:spChg chg="mod topLvl">
          <ac:chgData name="Henrique Castro" userId="61c17a0ec72b05c7" providerId="LiveId" clId="{C3C1D7E0-EE96-4567-82F8-0076C1E33D75}" dt="2023-08-07T17:51:01.352" v="2355" actId="165"/>
          <ac:spMkLst>
            <pc:docMk/>
            <pc:sldMk cId="2066367476" sldId="289"/>
            <ac:spMk id="22" creationId="{6A8BB959-220E-DFF4-1C78-053503546AE5}"/>
          </ac:spMkLst>
        </pc:spChg>
        <pc:spChg chg="mod topLvl">
          <ac:chgData name="Henrique Castro" userId="61c17a0ec72b05c7" providerId="LiveId" clId="{C3C1D7E0-EE96-4567-82F8-0076C1E33D75}" dt="2023-08-07T17:51:01.352" v="2355" actId="165"/>
          <ac:spMkLst>
            <pc:docMk/>
            <pc:sldMk cId="2066367476" sldId="289"/>
            <ac:spMk id="23" creationId="{E8807323-BEE7-A93C-91DE-E9C63CEBF489}"/>
          </ac:spMkLst>
        </pc:spChg>
        <pc:spChg chg="mod topLvl">
          <ac:chgData name="Henrique Castro" userId="61c17a0ec72b05c7" providerId="LiveId" clId="{C3C1D7E0-EE96-4567-82F8-0076C1E33D75}" dt="2023-08-07T17:51:01.352" v="2355" actId="165"/>
          <ac:spMkLst>
            <pc:docMk/>
            <pc:sldMk cId="2066367476" sldId="289"/>
            <ac:spMk id="25" creationId="{EB4A3A77-9FF8-C1E1-EB58-D9AF59912405}"/>
          </ac:spMkLst>
        </pc:spChg>
        <pc:spChg chg="mod topLvl">
          <ac:chgData name="Henrique Castro" userId="61c17a0ec72b05c7" providerId="LiveId" clId="{C3C1D7E0-EE96-4567-82F8-0076C1E33D75}" dt="2023-08-07T17:51:01.352" v="2355" actId="165"/>
          <ac:spMkLst>
            <pc:docMk/>
            <pc:sldMk cId="2066367476" sldId="289"/>
            <ac:spMk id="26" creationId="{9C5BA9F9-E498-57EA-DB0D-0FD00C040D2D}"/>
          </ac:spMkLst>
        </pc:spChg>
        <pc:spChg chg="mod topLvl">
          <ac:chgData name="Henrique Castro" userId="61c17a0ec72b05c7" providerId="LiveId" clId="{C3C1D7E0-EE96-4567-82F8-0076C1E33D75}" dt="2023-08-07T17:51:01.352" v="2355" actId="165"/>
          <ac:spMkLst>
            <pc:docMk/>
            <pc:sldMk cId="2066367476" sldId="289"/>
            <ac:spMk id="39" creationId="{9AF4B65A-A6BC-E686-5235-DF466B958726}"/>
          </ac:spMkLst>
        </pc:spChg>
        <pc:spChg chg="mod topLvl">
          <ac:chgData name="Henrique Castro" userId="61c17a0ec72b05c7" providerId="LiveId" clId="{C3C1D7E0-EE96-4567-82F8-0076C1E33D75}" dt="2023-08-07T17:51:01.352" v="2355" actId="165"/>
          <ac:spMkLst>
            <pc:docMk/>
            <pc:sldMk cId="2066367476" sldId="289"/>
            <ac:spMk id="40" creationId="{2DC771A6-CF9D-9194-0908-5F2109AF8293}"/>
          </ac:spMkLst>
        </pc:spChg>
        <pc:spChg chg="mod topLvl">
          <ac:chgData name="Henrique Castro" userId="61c17a0ec72b05c7" providerId="LiveId" clId="{C3C1D7E0-EE96-4567-82F8-0076C1E33D75}" dt="2023-08-07T17:51:01.352" v="2355" actId="165"/>
          <ac:spMkLst>
            <pc:docMk/>
            <pc:sldMk cId="2066367476" sldId="289"/>
            <ac:spMk id="41" creationId="{F3921048-4B98-F73D-AC6A-CC06E500F663}"/>
          </ac:spMkLst>
        </pc:spChg>
        <pc:spChg chg="mod topLvl">
          <ac:chgData name="Henrique Castro" userId="61c17a0ec72b05c7" providerId="LiveId" clId="{C3C1D7E0-EE96-4567-82F8-0076C1E33D75}" dt="2023-08-07T17:51:01.352" v="2355" actId="165"/>
          <ac:spMkLst>
            <pc:docMk/>
            <pc:sldMk cId="2066367476" sldId="289"/>
            <ac:spMk id="42" creationId="{14E989C8-8836-8F86-4A68-3C940326A6E7}"/>
          </ac:spMkLst>
        </pc:spChg>
        <pc:grpChg chg="del">
          <ac:chgData name="Henrique Castro" userId="61c17a0ec72b05c7" providerId="LiveId" clId="{C3C1D7E0-EE96-4567-82F8-0076C1E33D75}" dt="2023-08-07T17:51:01.352" v="2355" actId="165"/>
          <ac:grpSpMkLst>
            <pc:docMk/>
            <pc:sldMk cId="2066367476" sldId="289"/>
            <ac:grpSpMk id="11" creationId="{02942FFD-1050-E349-FBC8-BE8FA3ADB00E}"/>
          </ac:grpSpMkLst>
        </pc:grpChg>
      </pc:sldChg>
      <pc:sldChg chg="add del">
        <pc:chgData name="Henrique Castro" userId="61c17a0ec72b05c7" providerId="LiveId" clId="{C3C1D7E0-EE96-4567-82F8-0076C1E33D75}" dt="2023-08-08T12:50:29.084" v="2367" actId="2890"/>
        <pc:sldMkLst>
          <pc:docMk/>
          <pc:sldMk cId="236299432" sldId="290"/>
        </pc:sldMkLst>
      </pc:sldChg>
      <pc:sldChg chg="addSp delSp modSp new mod">
        <pc:chgData name="Henrique Castro" userId="61c17a0ec72b05c7" providerId="LiveId" clId="{C3C1D7E0-EE96-4567-82F8-0076C1E33D75}" dt="2023-08-08T12:53:15.674" v="2392"/>
        <pc:sldMkLst>
          <pc:docMk/>
          <pc:sldMk cId="2243954733" sldId="290"/>
        </pc:sldMkLst>
        <pc:spChg chg="add mod">
          <ac:chgData name="Henrique Castro" userId="61c17a0ec72b05c7" providerId="LiveId" clId="{C3C1D7E0-EE96-4567-82F8-0076C1E33D75}" dt="2023-08-08T12:52:41.765" v="2387" actId="207"/>
          <ac:spMkLst>
            <pc:docMk/>
            <pc:sldMk cId="2243954733" sldId="290"/>
            <ac:spMk id="3" creationId="{4705E972-1B19-D7A2-5B89-5F4D810C98DE}"/>
          </ac:spMkLst>
        </pc:spChg>
        <pc:spChg chg="add del mod">
          <ac:chgData name="Henrique Castro" userId="61c17a0ec72b05c7" providerId="LiveId" clId="{C3C1D7E0-EE96-4567-82F8-0076C1E33D75}" dt="2023-08-08T12:53:15.674" v="2392"/>
          <ac:spMkLst>
            <pc:docMk/>
            <pc:sldMk cId="2243954733" sldId="290"/>
            <ac:spMk id="4" creationId="{CF8300EB-CB2B-DE48-970D-A71A01B8EE2C}"/>
          </ac:spMkLst>
        </pc:spChg>
      </pc:sldChg>
      <pc:sldChg chg="delSp modSp add mod modTransition">
        <pc:chgData name="Henrique Castro" userId="61c17a0ec72b05c7" providerId="LiveId" clId="{C3C1D7E0-EE96-4567-82F8-0076C1E33D75}" dt="2023-08-08T12:54:13.830" v="2407"/>
        <pc:sldMkLst>
          <pc:docMk/>
          <pc:sldMk cId="2705866817" sldId="291"/>
        </pc:sldMkLst>
        <pc:spChg chg="mod">
          <ac:chgData name="Henrique Castro" userId="61c17a0ec72b05c7" providerId="LiveId" clId="{C3C1D7E0-EE96-4567-82F8-0076C1E33D75}" dt="2023-08-08T12:53:33.246" v="2395" actId="14100"/>
          <ac:spMkLst>
            <pc:docMk/>
            <pc:sldMk cId="2705866817" sldId="291"/>
            <ac:spMk id="3" creationId="{4705E972-1B19-D7A2-5B89-5F4D810C98DE}"/>
          </ac:spMkLst>
        </pc:spChg>
        <pc:spChg chg="del mod">
          <ac:chgData name="Henrique Castro" userId="61c17a0ec72b05c7" providerId="LiveId" clId="{C3C1D7E0-EE96-4567-82F8-0076C1E33D75}" dt="2023-08-08T12:53:37.295" v="2398"/>
          <ac:spMkLst>
            <pc:docMk/>
            <pc:sldMk cId="2705866817" sldId="291"/>
            <ac:spMk id="4" creationId="{CF8300EB-CB2B-DE48-970D-A71A01B8EE2C}"/>
          </ac:spMkLst>
        </pc:spChg>
      </pc:sldChg>
      <pc:sldChg chg="addSp delSp modSp add mod delAnim modAnim">
        <pc:chgData name="Henrique Castro" userId="61c17a0ec72b05c7" providerId="LiveId" clId="{C3C1D7E0-EE96-4567-82F8-0076C1E33D75}" dt="2023-08-09T14:14:26.016" v="3295" actId="20577"/>
        <pc:sldMkLst>
          <pc:docMk/>
          <pc:sldMk cId="3462701572" sldId="292"/>
        </pc:sldMkLst>
        <pc:spChg chg="add mod">
          <ac:chgData name="Henrique Castro" userId="61c17a0ec72b05c7" providerId="LiveId" clId="{C3C1D7E0-EE96-4567-82F8-0076C1E33D75}" dt="2023-08-09T14:14:26.016" v="3295" actId="20577"/>
          <ac:spMkLst>
            <pc:docMk/>
            <pc:sldMk cId="3462701572" sldId="292"/>
            <ac:spMk id="2" creationId="{7C195D56-17E3-DA24-8D07-2CDBF0D35742}"/>
          </ac:spMkLst>
        </pc:spChg>
        <pc:spChg chg="mod">
          <ac:chgData name="Henrique Castro" userId="61c17a0ec72b05c7" providerId="LiveId" clId="{C3C1D7E0-EE96-4567-82F8-0076C1E33D75}" dt="2023-08-08T12:54:46.633" v="2409" actId="115"/>
          <ac:spMkLst>
            <pc:docMk/>
            <pc:sldMk cId="3462701572" sldId="292"/>
            <ac:spMk id="3" creationId="{4705E972-1B19-D7A2-5B89-5F4D810C98DE}"/>
          </ac:spMkLst>
        </pc:spChg>
        <pc:spChg chg="add del mod">
          <ac:chgData name="Henrique Castro" userId="61c17a0ec72b05c7" providerId="LiveId" clId="{C3C1D7E0-EE96-4567-82F8-0076C1E33D75}" dt="2023-08-09T14:13:43.287" v="3290" actId="478"/>
          <ac:spMkLst>
            <pc:docMk/>
            <pc:sldMk cId="3462701572" sldId="292"/>
            <ac:spMk id="6" creationId="{AB922086-77EE-17AC-BCC3-D767DC3D2CB8}"/>
          </ac:spMkLst>
        </pc:spChg>
        <pc:spChg chg="add mod">
          <ac:chgData name="Henrique Castro" userId="61c17a0ec72b05c7" providerId="LiveId" clId="{C3C1D7E0-EE96-4567-82F8-0076C1E33D75}" dt="2023-08-08T14:25:35.640" v="2490" actId="1076"/>
          <ac:spMkLst>
            <pc:docMk/>
            <pc:sldMk cId="3462701572" sldId="292"/>
            <ac:spMk id="8" creationId="{975CC0A4-D584-F6AE-7FFE-61DC6344ACE9}"/>
          </ac:spMkLst>
        </pc:spChg>
        <pc:spChg chg="add del mod">
          <ac:chgData name="Henrique Castro" userId="61c17a0ec72b05c7" providerId="LiveId" clId="{C3C1D7E0-EE96-4567-82F8-0076C1E33D75}" dt="2023-08-08T14:24:24.134" v="2480" actId="478"/>
          <ac:spMkLst>
            <pc:docMk/>
            <pc:sldMk cId="3462701572" sldId="292"/>
            <ac:spMk id="10" creationId="{30FF66A0-BAB1-0D0B-419A-301A9FD0C9A7}"/>
          </ac:spMkLst>
        </pc:spChg>
        <pc:spChg chg="add mod">
          <ac:chgData name="Henrique Castro" userId="61c17a0ec72b05c7" providerId="LiveId" clId="{C3C1D7E0-EE96-4567-82F8-0076C1E33D75}" dt="2023-08-08T14:26:52.454" v="2497" actId="1035"/>
          <ac:spMkLst>
            <pc:docMk/>
            <pc:sldMk cId="3462701572" sldId="292"/>
            <ac:spMk id="11" creationId="{122A8AD3-4FCE-8786-AE36-5F3118D4113D}"/>
          </ac:spMkLst>
        </pc:spChg>
        <pc:spChg chg="add del mod">
          <ac:chgData name="Henrique Castro" userId="61c17a0ec72b05c7" providerId="LiveId" clId="{C3C1D7E0-EE96-4567-82F8-0076C1E33D75}" dt="2023-08-08T14:29:26.495" v="2500" actId="21"/>
          <ac:spMkLst>
            <pc:docMk/>
            <pc:sldMk cId="3462701572" sldId="292"/>
            <ac:spMk id="12" creationId="{380D47D5-B2E1-6DC1-A12A-B36BC02384CF}"/>
          </ac:spMkLst>
        </pc:spChg>
        <pc:grpChg chg="add mod">
          <ac:chgData name="Henrique Castro" userId="61c17a0ec72b05c7" providerId="LiveId" clId="{C3C1D7E0-EE96-4567-82F8-0076C1E33D75}" dt="2023-08-08T12:56:59.525" v="2424" actId="1076"/>
          <ac:grpSpMkLst>
            <pc:docMk/>
            <pc:sldMk cId="3462701572" sldId="292"/>
            <ac:grpSpMk id="4" creationId="{D499339E-B3B4-6D89-A4C6-79013BBF47A6}"/>
          </ac:grpSpMkLst>
        </pc:grpChg>
        <pc:picChg chg="add mod">
          <ac:chgData name="Henrique Castro" userId="61c17a0ec72b05c7" providerId="LiveId" clId="{C3C1D7E0-EE96-4567-82F8-0076C1E33D75}" dt="2023-08-08T14:29:44.401" v="2502" actId="1076"/>
          <ac:picMkLst>
            <pc:docMk/>
            <pc:sldMk cId="3462701572" sldId="292"/>
            <ac:picMk id="13" creationId="{9868948B-3A23-27A6-7753-C4BFF12D582D}"/>
          </ac:picMkLst>
        </pc:picChg>
        <pc:picChg chg="add mod">
          <ac:chgData name="Henrique Castro" userId="61c17a0ec72b05c7" providerId="LiveId" clId="{C3C1D7E0-EE96-4567-82F8-0076C1E33D75}" dt="2023-08-08T12:56:59.525" v="2424" actId="1076"/>
          <ac:picMkLst>
            <pc:docMk/>
            <pc:sldMk cId="3462701572" sldId="292"/>
            <ac:picMk id="1026" creationId="{66B57F45-9A0B-B2F0-967C-7BA6AF7EDD9C}"/>
          </ac:picMkLst>
        </pc:picChg>
      </pc:sldChg>
      <pc:sldChg chg="addSp delSp modSp add mod delAnim modAnim">
        <pc:chgData name="Henrique Castro" userId="61c17a0ec72b05c7" providerId="LiveId" clId="{C3C1D7E0-EE96-4567-82F8-0076C1E33D75}" dt="2023-08-09T14:14:33.737" v="3297" actId="20577"/>
        <pc:sldMkLst>
          <pc:docMk/>
          <pc:sldMk cId="686202940" sldId="293"/>
        </pc:sldMkLst>
        <pc:spChg chg="mod">
          <ac:chgData name="Henrique Castro" userId="61c17a0ec72b05c7" providerId="LiveId" clId="{C3C1D7E0-EE96-4567-82F8-0076C1E33D75}" dt="2023-08-09T14:14:33.737" v="3297" actId="20577"/>
          <ac:spMkLst>
            <pc:docMk/>
            <pc:sldMk cId="686202940" sldId="293"/>
            <ac:spMk id="2" creationId="{7C195D56-17E3-DA24-8D07-2CDBF0D35742}"/>
          </ac:spMkLst>
        </pc:spChg>
        <pc:spChg chg="add mod">
          <ac:chgData name="Henrique Castro" userId="61c17a0ec72b05c7" providerId="LiveId" clId="{C3C1D7E0-EE96-4567-82F8-0076C1E33D75}" dt="2023-08-08T17:00:06.892" v="2625" actId="1076"/>
          <ac:spMkLst>
            <pc:docMk/>
            <pc:sldMk cId="686202940" sldId="293"/>
            <ac:spMk id="5" creationId="{6A7AB161-4B4D-0ACB-1619-83B306DD1857}"/>
          </ac:spMkLst>
        </pc:spChg>
        <pc:spChg chg="del">
          <ac:chgData name="Henrique Castro" userId="61c17a0ec72b05c7" providerId="LiveId" clId="{C3C1D7E0-EE96-4567-82F8-0076C1E33D75}" dt="2023-08-09T14:13:50.195" v="3291" actId="478"/>
          <ac:spMkLst>
            <pc:docMk/>
            <pc:sldMk cId="686202940" sldId="293"/>
            <ac:spMk id="6" creationId="{AB922086-77EE-17AC-BCC3-D767DC3D2CB8}"/>
          </ac:spMkLst>
        </pc:spChg>
        <pc:picChg chg="add del mod">
          <ac:chgData name="Henrique Castro" userId="61c17a0ec72b05c7" providerId="LiveId" clId="{C3C1D7E0-EE96-4567-82F8-0076C1E33D75}" dt="2023-08-08T16:59:44.693" v="2620" actId="478"/>
          <ac:picMkLst>
            <pc:docMk/>
            <pc:sldMk cId="686202940" sldId="293"/>
            <ac:picMk id="9" creationId="{9214D1A6-9FA0-2EA8-7D1F-DA82CAD3BD31}"/>
          </ac:picMkLst>
        </pc:picChg>
        <pc:picChg chg="add mod">
          <ac:chgData name="Henrique Castro" userId="61c17a0ec72b05c7" providerId="LiveId" clId="{C3C1D7E0-EE96-4567-82F8-0076C1E33D75}" dt="2023-08-08T17:00:14.174" v="2626" actId="14861"/>
          <ac:picMkLst>
            <pc:docMk/>
            <pc:sldMk cId="686202940" sldId="293"/>
            <ac:picMk id="12" creationId="{80300C31-3C3F-87B0-CE0C-795F3885D5C9}"/>
          </ac:picMkLst>
        </pc:picChg>
        <pc:picChg chg="del">
          <ac:chgData name="Henrique Castro" userId="61c17a0ec72b05c7" providerId="LiveId" clId="{C3C1D7E0-EE96-4567-82F8-0076C1E33D75}" dt="2023-08-08T15:07:35.291" v="2506" actId="478"/>
          <ac:picMkLst>
            <pc:docMk/>
            <pc:sldMk cId="686202940" sldId="293"/>
            <ac:picMk id="13" creationId="{9868948B-3A23-27A6-7753-C4BFF12D582D}"/>
          </ac:picMkLst>
        </pc:picChg>
        <pc:picChg chg="add mod modCrop">
          <ac:chgData name="Henrique Castro" userId="61c17a0ec72b05c7" providerId="LiveId" clId="{C3C1D7E0-EE96-4567-82F8-0076C1E33D75}" dt="2023-08-08T17:08:33.242" v="2633" actId="1076"/>
          <ac:picMkLst>
            <pc:docMk/>
            <pc:sldMk cId="686202940" sldId="293"/>
            <ac:picMk id="15" creationId="{03C4D148-EC7E-6660-964D-76DFD8F3A721}"/>
          </ac:picMkLst>
        </pc:picChg>
      </pc:sldChg>
      <pc:sldChg chg="add del">
        <pc:chgData name="Henrique Castro" userId="61c17a0ec72b05c7" providerId="LiveId" clId="{C3C1D7E0-EE96-4567-82F8-0076C1E33D75}" dt="2023-08-08T14:29:49.173" v="2503" actId="2696"/>
        <pc:sldMkLst>
          <pc:docMk/>
          <pc:sldMk cId="2288125356" sldId="293"/>
        </pc:sldMkLst>
      </pc:sldChg>
      <pc:sldChg chg="addSp delSp modSp add mod modTransition modAnim">
        <pc:chgData name="Henrique Castro" userId="61c17a0ec72b05c7" providerId="LiveId" clId="{C3C1D7E0-EE96-4567-82F8-0076C1E33D75}" dt="2023-08-09T14:14:39.211" v="3299" actId="20577"/>
        <pc:sldMkLst>
          <pc:docMk/>
          <pc:sldMk cId="33773688" sldId="294"/>
        </pc:sldMkLst>
        <pc:spChg chg="mod">
          <ac:chgData name="Henrique Castro" userId="61c17a0ec72b05c7" providerId="LiveId" clId="{C3C1D7E0-EE96-4567-82F8-0076C1E33D75}" dt="2023-08-09T14:14:39.211" v="3299" actId="20577"/>
          <ac:spMkLst>
            <pc:docMk/>
            <pc:sldMk cId="33773688" sldId="294"/>
            <ac:spMk id="2" creationId="{7C195D56-17E3-DA24-8D07-2CDBF0D35742}"/>
          </ac:spMkLst>
        </pc:spChg>
        <pc:spChg chg="del">
          <ac:chgData name="Henrique Castro" userId="61c17a0ec72b05c7" providerId="LiveId" clId="{C3C1D7E0-EE96-4567-82F8-0076C1E33D75}" dt="2023-08-09T14:13:55.537" v="3292" actId="478"/>
          <ac:spMkLst>
            <pc:docMk/>
            <pc:sldMk cId="33773688" sldId="294"/>
            <ac:spMk id="6" creationId="{AB922086-77EE-17AC-BCC3-D767DC3D2CB8}"/>
          </ac:spMkLst>
        </pc:spChg>
        <pc:spChg chg="add mod">
          <ac:chgData name="Henrique Castro" userId="61c17a0ec72b05c7" providerId="LiveId" clId="{C3C1D7E0-EE96-4567-82F8-0076C1E33D75}" dt="2023-08-08T22:32:40.924" v="2773" actId="20577"/>
          <ac:spMkLst>
            <pc:docMk/>
            <pc:sldMk cId="33773688" sldId="294"/>
            <ac:spMk id="10" creationId="{FF2D819F-3384-2143-934F-96D29CC4CC29}"/>
          </ac:spMkLst>
        </pc:spChg>
        <pc:picChg chg="add mod">
          <ac:chgData name="Henrique Castro" userId="61c17a0ec72b05c7" providerId="LiveId" clId="{C3C1D7E0-EE96-4567-82F8-0076C1E33D75}" dt="2023-08-08T17:12:20.418" v="2640" actId="1076"/>
          <ac:picMkLst>
            <pc:docMk/>
            <pc:sldMk cId="33773688" sldId="294"/>
            <ac:picMk id="9" creationId="{B4EC3DF7-70FA-6FB0-902D-D6A1C27E82B0}"/>
          </ac:picMkLst>
        </pc:picChg>
        <pc:picChg chg="del">
          <ac:chgData name="Henrique Castro" userId="61c17a0ec72b05c7" providerId="LiveId" clId="{C3C1D7E0-EE96-4567-82F8-0076C1E33D75}" dt="2023-08-08T17:12:05.267" v="2638" actId="478"/>
          <ac:picMkLst>
            <pc:docMk/>
            <pc:sldMk cId="33773688" sldId="294"/>
            <ac:picMk id="15" creationId="{03C4D148-EC7E-6660-964D-76DFD8F3A721}"/>
          </ac:picMkLst>
        </pc:picChg>
      </pc:sldChg>
      <pc:sldChg chg="addSp delSp modSp add mod modTransition modAnim">
        <pc:chgData name="Henrique Castro" userId="61c17a0ec72b05c7" providerId="LiveId" clId="{C3C1D7E0-EE96-4567-82F8-0076C1E33D75}" dt="2023-08-09T14:14:47.431" v="3301" actId="20577"/>
        <pc:sldMkLst>
          <pc:docMk/>
          <pc:sldMk cId="556739662" sldId="295"/>
        </pc:sldMkLst>
        <pc:spChg chg="mod">
          <ac:chgData name="Henrique Castro" userId="61c17a0ec72b05c7" providerId="LiveId" clId="{C3C1D7E0-EE96-4567-82F8-0076C1E33D75}" dt="2023-08-09T14:14:47.431" v="3301" actId="20577"/>
          <ac:spMkLst>
            <pc:docMk/>
            <pc:sldMk cId="556739662" sldId="295"/>
            <ac:spMk id="2" creationId="{7C195D56-17E3-DA24-8D07-2CDBF0D35742}"/>
          </ac:spMkLst>
        </pc:spChg>
        <pc:spChg chg="del">
          <ac:chgData name="Henrique Castro" userId="61c17a0ec72b05c7" providerId="LiveId" clId="{C3C1D7E0-EE96-4567-82F8-0076C1E33D75}" dt="2023-08-09T14:14:02.029" v="3293" actId="478"/>
          <ac:spMkLst>
            <pc:docMk/>
            <pc:sldMk cId="556739662" sldId="295"/>
            <ac:spMk id="6" creationId="{AB922086-77EE-17AC-BCC3-D767DC3D2CB8}"/>
          </ac:spMkLst>
        </pc:spChg>
        <pc:spChg chg="add mod">
          <ac:chgData name="Henrique Castro" userId="61c17a0ec72b05c7" providerId="LiveId" clId="{C3C1D7E0-EE96-4567-82F8-0076C1E33D75}" dt="2023-08-08T22:12:16.279" v="2687" actId="1076"/>
          <ac:spMkLst>
            <pc:docMk/>
            <pc:sldMk cId="556739662" sldId="295"/>
            <ac:spMk id="7" creationId="{33D278EA-BDC2-4ED3-E8B6-70EB8C668F63}"/>
          </ac:spMkLst>
        </pc:spChg>
        <pc:spChg chg="mod">
          <ac:chgData name="Henrique Castro" userId="61c17a0ec72b05c7" providerId="LiveId" clId="{C3C1D7E0-EE96-4567-82F8-0076C1E33D75}" dt="2023-08-08T22:09:45.607" v="2654" actId="1076"/>
          <ac:spMkLst>
            <pc:docMk/>
            <pc:sldMk cId="556739662" sldId="295"/>
            <ac:spMk id="10" creationId="{FF2D819F-3384-2143-934F-96D29CC4CC29}"/>
          </ac:spMkLst>
        </pc:spChg>
        <pc:spChg chg="add mod">
          <ac:chgData name="Henrique Castro" userId="61c17a0ec72b05c7" providerId="LiveId" clId="{C3C1D7E0-EE96-4567-82F8-0076C1E33D75}" dt="2023-08-08T22:12:49.334" v="2701" actId="1076"/>
          <ac:spMkLst>
            <pc:docMk/>
            <pc:sldMk cId="556739662" sldId="295"/>
            <ac:spMk id="13" creationId="{7143BFFA-3D1D-6F16-64B4-0DB172E79F76}"/>
          </ac:spMkLst>
        </pc:spChg>
        <pc:spChg chg="add mod">
          <ac:chgData name="Henrique Castro" userId="61c17a0ec72b05c7" providerId="LiveId" clId="{C3C1D7E0-EE96-4567-82F8-0076C1E33D75}" dt="2023-08-08T22:19:31.578" v="2729" actId="14100"/>
          <ac:spMkLst>
            <pc:docMk/>
            <pc:sldMk cId="556739662" sldId="295"/>
            <ac:spMk id="14" creationId="{B17FACC5-7B60-B8AC-00F5-1E06182AF9F9}"/>
          </ac:spMkLst>
        </pc:spChg>
        <pc:spChg chg="add mod">
          <ac:chgData name="Henrique Castro" userId="61c17a0ec72b05c7" providerId="LiveId" clId="{C3C1D7E0-EE96-4567-82F8-0076C1E33D75}" dt="2023-08-08T22:19:47.196" v="2736" actId="20577"/>
          <ac:spMkLst>
            <pc:docMk/>
            <pc:sldMk cId="556739662" sldId="295"/>
            <ac:spMk id="15" creationId="{071CA3C6-2CCB-7B2B-8CCB-D95AB9B7D944}"/>
          </ac:spMkLst>
        </pc:spChg>
        <pc:picChg chg="del">
          <ac:chgData name="Henrique Castro" userId="61c17a0ec72b05c7" providerId="LiveId" clId="{C3C1D7E0-EE96-4567-82F8-0076C1E33D75}" dt="2023-08-08T22:09:39.182" v="2653" actId="478"/>
          <ac:picMkLst>
            <pc:docMk/>
            <pc:sldMk cId="556739662" sldId="295"/>
            <ac:picMk id="9" creationId="{B4EC3DF7-70FA-6FB0-902D-D6A1C27E82B0}"/>
          </ac:picMkLst>
        </pc:picChg>
      </pc:sldChg>
      <pc:sldChg chg="addSp delSp modSp add mod delAnim modAnim">
        <pc:chgData name="Henrique Castro" userId="61c17a0ec72b05c7" providerId="LiveId" clId="{C3C1D7E0-EE96-4567-82F8-0076C1E33D75}" dt="2023-08-09T14:14:53.510" v="3303" actId="20577"/>
        <pc:sldMkLst>
          <pc:docMk/>
          <pc:sldMk cId="1572229690" sldId="296"/>
        </pc:sldMkLst>
        <pc:spChg chg="mod">
          <ac:chgData name="Henrique Castro" userId="61c17a0ec72b05c7" providerId="LiveId" clId="{C3C1D7E0-EE96-4567-82F8-0076C1E33D75}" dt="2023-08-09T14:14:53.510" v="3303" actId="20577"/>
          <ac:spMkLst>
            <pc:docMk/>
            <pc:sldMk cId="1572229690" sldId="296"/>
            <ac:spMk id="2" creationId="{7C195D56-17E3-DA24-8D07-2CDBF0D35742}"/>
          </ac:spMkLst>
        </pc:spChg>
        <pc:spChg chg="mod">
          <ac:chgData name="Henrique Castro" userId="61c17a0ec72b05c7" providerId="LiveId" clId="{C3C1D7E0-EE96-4567-82F8-0076C1E33D75}" dt="2023-08-08T22:29:39.258" v="2751" actId="115"/>
          <ac:spMkLst>
            <pc:docMk/>
            <pc:sldMk cId="1572229690" sldId="296"/>
            <ac:spMk id="7" creationId="{33D278EA-BDC2-4ED3-E8B6-70EB8C668F63}"/>
          </ac:spMkLst>
        </pc:spChg>
        <pc:spChg chg="add mod">
          <ac:chgData name="Henrique Castro" userId="61c17a0ec72b05c7" providerId="LiveId" clId="{C3C1D7E0-EE96-4567-82F8-0076C1E33D75}" dt="2023-08-08T22:31:10.138" v="2759" actId="115"/>
          <ac:spMkLst>
            <pc:docMk/>
            <pc:sldMk cId="1572229690" sldId="296"/>
            <ac:spMk id="9" creationId="{CDFB2BA2-4803-CE2D-7E63-A14CAF540ADC}"/>
          </ac:spMkLst>
        </pc:spChg>
        <pc:spChg chg="del">
          <ac:chgData name="Henrique Castro" userId="61c17a0ec72b05c7" providerId="LiveId" clId="{C3C1D7E0-EE96-4567-82F8-0076C1E33D75}" dt="2023-08-08T22:29:12.454" v="2744" actId="478"/>
          <ac:spMkLst>
            <pc:docMk/>
            <pc:sldMk cId="1572229690" sldId="296"/>
            <ac:spMk id="10" creationId="{FF2D819F-3384-2143-934F-96D29CC4CC29}"/>
          </ac:spMkLst>
        </pc:spChg>
        <pc:spChg chg="del">
          <ac:chgData name="Henrique Castro" userId="61c17a0ec72b05c7" providerId="LiveId" clId="{C3C1D7E0-EE96-4567-82F8-0076C1E33D75}" dt="2023-08-08T22:28:49.760" v="2740" actId="478"/>
          <ac:spMkLst>
            <pc:docMk/>
            <pc:sldMk cId="1572229690" sldId="296"/>
            <ac:spMk id="13" creationId="{7143BFFA-3D1D-6F16-64B4-0DB172E79F76}"/>
          </ac:spMkLst>
        </pc:spChg>
        <pc:spChg chg="del">
          <ac:chgData name="Henrique Castro" userId="61c17a0ec72b05c7" providerId="LiveId" clId="{C3C1D7E0-EE96-4567-82F8-0076C1E33D75}" dt="2023-08-08T22:28:44.789" v="2738" actId="478"/>
          <ac:spMkLst>
            <pc:docMk/>
            <pc:sldMk cId="1572229690" sldId="296"/>
            <ac:spMk id="14" creationId="{B17FACC5-7B60-B8AC-00F5-1E06182AF9F9}"/>
          </ac:spMkLst>
        </pc:spChg>
        <pc:spChg chg="del">
          <ac:chgData name="Henrique Castro" userId="61c17a0ec72b05c7" providerId="LiveId" clId="{C3C1D7E0-EE96-4567-82F8-0076C1E33D75}" dt="2023-08-08T22:28:46.767" v="2739" actId="478"/>
          <ac:spMkLst>
            <pc:docMk/>
            <pc:sldMk cId="1572229690" sldId="296"/>
            <ac:spMk id="15" creationId="{071CA3C6-2CCB-7B2B-8CCB-D95AB9B7D944}"/>
          </ac:spMkLst>
        </pc:spChg>
      </pc:sldChg>
      <pc:sldChg chg="addSp delSp modSp add mod delAnim modNotesTx">
        <pc:chgData name="Henrique Castro" userId="61c17a0ec72b05c7" providerId="LiveId" clId="{C3C1D7E0-EE96-4567-82F8-0076C1E33D75}" dt="2023-08-08T23:44:09.114" v="2855" actId="20577"/>
        <pc:sldMkLst>
          <pc:docMk/>
          <pc:sldMk cId="4240027245" sldId="297"/>
        </pc:sldMkLst>
        <pc:spChg chg="del mod">
          <ac:chgData name="Henrique Castro" userId="61c17a0ec72b05c7" providerId="LiveId" clId="{C3C1D7E0-EE96-4567-82F8-0076C1E33D75}" dt="2023-08-08T22:42:30.279" v="2790" actId="478"/>
          <ac:spMkLst>
            <pc:docMk/>
            <pc:sldMk cId="4240027245" sldId="297"/>
            <ac:spMk id="2" creationId="{7C195D56-17E3-DA24-8D07-2CDBF0D35742}"/>
          </ac:spMkLst>
        </pc:spChg>
        <pc:spChg chg="del">
          <ac:chgData name="Henrique Castro" userId="61c17a0ec72b05c7" providerId="LiveId" clId="{C3C1D7E0-EE96-4567-82F8-0076C1E33D75}" dt="2023-08-08T22:42:32.100" v="2791" actId="478"/>
          <ac:spMkLst>
            <pc:docMk/>
            <pc:sldMk cId="4240027245" sldId="297"/>
            <ac:spMk id="5" creationId="{6A7AB161-4B4D-0ACB-1619-83B306DD1857}"/>
          </ac:spMkLst>
        </pc:spChg>
        <pc:spChg chg="del">
          <ac:chgData name="Henrique Castro" userId="61c17a0ec72b05c7" providerId="LiveId" clId="{C3C1D7E0-EE96-4567-82F8-0076C1E33D75}" dt="2023-08-08T22:42:39.549" v="2794" actId="478"/>
          <ac:spMkLst>
            <pc:docMk/>
            <pc:sldMk cId="4240027245" sldId="297"/>
            <ac:spMk id="6" creationId="{AB922086-77EE-17AC-BCC3-D767DC3D2CB8}"/>
          </ac:spMkLst>
        </pc:spChg>
        <pc:spChg chg="del">
          <ac:chgData name="Henrique Castro" userId="61c17a0ec72b05c7" providerId="LiveId" clId="{C3C1D7E0-EE96-4567-82F8-0076C1E33D75}" dt="2023-08-08T22:42:34.597" v="2792" actId="478"/>
          <ac:spMkLst>
            <pc:docMk/>
            <pc:sldMk cId="4240027245" sldId="297"/>
            <ac:spMk id="7" creationId="{33D278EA-BDC2-4ED3-E8B6-70EB8C668F63}"/>
          </ac:spMkLst>
        </pc:spChg>
        <pc:spChg chg="del">
          <ac:chgData name="Henrique Castro" userId="61c17a0ec72b05c7" providerId="LiveId" clId="{C3C1D7E0-EE96-4567-82F8-0076C1E33D75}" dt="2023-08-08T22:44:00.256" v="2796" actId="478"/>
          <ac:spMkLst>
            <pc:docMk/>
            <pc:sldMk cId="4240027245" sldId="297"/>
            <ac:spMk id="8" creationId="{975CC0A4-D584-F6AE-7FFE-61DC6344ACE9}"/>
          </ac:spMkLst>
        </pc:spChg>
        <pc:spChg chg="del">
          <ac:chgData name="Henrique Castro" userId="61c17a0ec72b05c7" providerId="LiveId" clId="{C3C1D7E0-EE96-4567-82F8-0076C1E33D75}" dt="2023-08-08T22:42:36.730" v="2793" actId="478"/>
          <ac:spMkLst>
            <pc:docMk/>
            <pc:sldMk cId="4240027245" sldId="297"/>
            <ac:spMk id="9" creationId="{CDFB2BA2-4803-CE2D-7E63-A14CAF540ADC}"/>
          </ac:spMkLst>
        </pc:spChg>
        <pc:spChg chg="del">
          <ac:chgData name="Henrique Castro" userId="61c17a0ec72b05c7" providerId="LiveId" clId="{C3C1D7E0-EE96-4567-82F8-0076C1E33D75}" dt="2023-08-08T22:43:58.262" v="2795" actId="478"/>
          <ac:spMkLst>
            <pc:docMk/>
            <pc:sldMk cId="4240027245" sldId="297"/>
            <ac:spMk id="11" creationId="{122A8AD3-4FCE-8786-AE36-5F3118D4113D}"/>
          </ac:spMkLst>
        </pc:spChg>
        <pc:grpChg chg="del mod">
          <ac:chgData name="Henrique Castro" userId="61c17a0ec72b05c7" providerId="LiveId" clId="{C3C1D7E0-EE96-4567-82F8-0076C1E33D75}" dt="2023-08-08T22:42:28.015" v="2789" actId="478"/>
          <ac:grpSpMkLst>
            <pc:docMk/>
            <pc:sldMk cId="4240027245" sldId="297"/>
            <ac:grpSpMk id="4" creationId="{D499339E-B3B4-6D89-A4C6-79013BBF47A6}"/>
          </ac:grpSpMkLst>
        </pc:grpChg>
        <pc:picChg chg="del">
          <ac:chgData name="Henrique Castro" userId="61c17a0ec72b05c7" providerId="LiveId" clId="{C3C1D7E0-EE96-4567-82F8-0076C1E33D75}" dt="2023-08-08T22:42:25.100" v="2787" actId="478"/>
          <ac:picMkLst>
            <pc:docMk/>
            <pc:sldMk cId="4240027245" sldId="297"/>
            <ac:picMk id="12" creationId="{80300C31-3C3F-87B0-CE0C-795F3885D5C9}"/>
          </ac:picMkLst>
        </pc:picChg>
        <pc:picChg chg="del">
          <ac:chgData name="Henrique Castro" userId="61c17a0ec72b05c7" providerId="LiveId" clId="{C3C1D7E0-EE96-4567-82F8-0076C1E33D75}" dt="2023-08-08T22:42:28.015" v="2789" actId="478"/>
          <ac:picMkLst>
            <pc:docMk/>
            <pc:sldMk cId="4240027245" sldId="297"/>
            <ac:picMk id="1026" creationId="{66B57F45-9A0B-B2F0-967C-7BA6AF7EDD9C}"/>
          </ac:picMkLst>
        </pc:picChg>
        <pc:picChg chg="add mod">
          <ac:chgData name="Henrique Castro" userId="61c17a0ec72b05c7" providerId="LiveId" clId="{C3C1D7E0-EE96-4567-82F8-0076C1E33D75}" dt="2023-08-08T22:44:15.040" v="2799" actId="1076"/>
          <ac:picMkLst>
            <pc:docMk/>
            <pc:sldMk cId="4240027245" sldId="297"/>
            <ac:picMk id="2050" creationId="{1F158998-BE5A-83F0-90C7-4AF08880002F}"/>
          </ac:picMkLst>
        </pc:picChg>
      </pc:sldChg>
      <pc:sldChg chg="addSp modSp add mod modAnim">
        <pc:chgData name="Henrique Castro" userId="61c17a0ec72b05c7" providerId="LiveId" clId="{C3C1D7E0-EE96-4567-82F8-0076C1E33D75}" dt="2023-08-09T15:18:08.612" v="3312"/>
        <pc:sldMkLst>
          <pc:docMk/>
          <pc:sldMk cId="3888875012" sldId="298"/>
        </pc:sldMkLst>
        <pc:spChg chg="add mod">
          <ac:chgData name="Henrique Castro" userId="61c17a0ec72b05c7" providerId="LiveId" clId="{C3C1D7E0-EE96-4567-82F8-0076C1E33D75}" dt="2023-08-09T12:21:50.170" v="2970" actId="208"/>
          <ac:spMkLst>
            <pc:docMk/>
            <pc:sldMk cId="3888875012" sldId="298"/>
            <ac:spMk id="2" creationId="{058E5CF5-D7ED-146D-B4D2-B4686B574BB0}"/>
          </ac:spMkLst>
        </pc:spChg>
        <pc:picChg chg="add mod">
          <ac:chgData name="Henrique Castro" userId="61c17a0ec72b05c7" providerId="LiveId" clId="{C3C1D7E0-EE96-4567-82F8-0076C1E33D75}" dt="2023-08-09T12:23:21.393" v="2972" actId="1076"/>
          <ac:picMkLst>
            <pc:docMk/>
            <pc:sldMk cId="3888875012" sldId="298"/>
            <ac:picMk id="1026" creationId="{8DEF65AC-37AD-16B8-8FF2-475414EA507E}"/>
          </ac:picMkLst>
        </pc:picChg>
        <pc:picChg chg="mod">
          <ac:chgData name="Henrique Castro" userId="61c17a0ec72b05c7" providerId="LiveId" clId="{C3C1D7E0-EE96-4567-82F8-0076C1E33D75}" dt="2023-08-09T12:09:22.180" v="2869" actId="1076"/>
          <ac:picMkLst>
            <pc:docMk/>
            <pc:sldMk cId="3888875012" sldId="298"/>
            <ac:picMk id="2050" creationId="{1F158998-BE5A-83F0-90C7-4AF08880002F}"/>
          </ac:picMkLst>
        </pc:picChg>
      </pc:sldChg>
      <pc:sldChg chg="addSp delSp modSp new mod modTransition setBg modClrScheme chgLayout">
        <pc:chgData name="Henrique Castro" userId="61c17a0ec72b05c7" providerId="LiveId" clId="{C3C1D7E0-EE96-4567-82F8-0076C1E33D75}" dt="2023-08-09T15:27:35.016" v="3329" actId="113"/>
        <pc:sldMkLst>
          <pc:docMk/>
          <pc:sldMk cId="3541814129" sldId="299"/>
        </pc:sldMkLst>
        <pc:spChg chg="add mod">
          <ac:chgData name="Henrique Castro" userId="61c17a0ec72b05c7" providerId="LiveId" clId="{C3C1D7E0-EE96-4567-82F8-0076C1E33D75}" dt="2023-08-09T15:27:35.016" v="3329" actId="113"/>
          <ac:spMkLst>
            <pc:docMk/>
            <pc:sldMk cId="3541814129" sldId="299"/>
            <ac:spMk id="2" creationId="{63CCD9D7-D7D6-3F88-DF0A-93B20B6E11BC}"/>
          </ac:spMkLst>
        </pc:spChg>
        <pc:spChg chg="add mod">
          <ac:chgData name="Henrique Castro" userId="61c17a0ec72b05c7" providerId="LiveId" clId="{C3C1D7E0-EE96-4567-82F8-0076C1E33D75}" dt="2023-08-09T15:22:55.412" v="3316" actId="26606"/>
          <ac:spMkLst>
            <pc:docMk/>
            <pc:sldMk cId="3541814129" sldId="299"/>
            <ac:spMk id="3" creationId="{1D4C422D-3F79-84CE-271E-1EF0C3CF5332}"/>
          </ac:spMkLst>
        </pc:spChg>
        <pc:spChg chg="mod">
          <ac:chgData name="Henrique Castro" userId="61c17a0ec72b05c7" providerId="LiveId" clId="{C3C1D7E0-EE96-4567-82F8-0076C1E33D75}" dt="2023-08-09T15:22:55.412" v="3316" actId="26606"/>
          <ac:spMkLst>
            <pc:docMk/>
            <pc:sldMk cId="3541814129" sldId="299"/>
            <ac:spMk id="4" creationId="{70CD8480-508A-F5F5-12B8-E987A5504907}"/>
          </ac:spMkLst>
        </pc:spChg>
        <pc:spChg chg="mod">
          <ac:chgData name="Henrique Castro" userId="61c17a0ec72b05c7" providerId="LiveId" clId="{C3C1D7E0-EE96-4567-82F8-0076C1E33D75}" dt="2023-08-09T15:22:55.412" v="3316" actId="26606"/>
          <ac:spMkLst>
            <pc:docMk/>
            <pc:sldMk cId="3541814129" sldId="299"/>
            <ac:spMk id="5" creationId="{3AF4312E-E8CA-5AE1-CE53-2EC01AE641A9}"/>
          </ac:spMkLst>
        </pc:spChg>
        <pc:spChg chg="add del">
          <ac:chgData name="Henrique Castro" userId="61c17a0ec72b05c7" providerId="LiveId" clId="{C3C1D7E0-EE96-4567-82F8-0076C1E33D75}" dt="2023-08-09T15:22:55.412" v="3316" actId="26606"/>
          <ac:spMkLst>
            <pc:docMk/>
            <pc:sldMk cId="3541814129" sldId="299"/>
            <ac:spMk id="3079" creationId="{5C55F0BA-7D8B-4753-AB68-D54E59A24A9D}"/>
          </ac:spMkLst>
        </pc:spChg>
        <pc:spChg chg="add del">
          <ac:chgData name="Henrique Castro" userId="61c17a0ec72b05c7" providerId="LiveId" clId="{C3C1D7E0-EE96-4567-82F8-0076C1E33D75}" dt="2023-08-09T15:22:55.412" v="3316" actId="26606"/>
          <ac:spMkLst>
            <pc:docMk/>
            <pc:sldMk cId="3541814129" sldId="299"/>
            <ac:spMk id="3084" creationId="{65C9D962-F904-4553-A140-500CF3EFC58A}"/>
          </ac:spMkLst>
        </pc:spChg>
        <pc:spChg chg="add del">
          <ac:chgData name="Henrique Castro" userId="61c17a0ec72b05c7" providerId="LiveId" clId="{C3C1D7E0-EE96-4567-82F8-0076C1E33D75}" dt="2023-08-09T15:22:55.412" v="3316" actId="26606"/>
          <ac:spMkLst>
            <pc:docMk/>
            <pc:sldMk cId="3541814129" sldId="299"/>
            <ac:spMk id="3086" creationId="{0FF8C7AA-9FDF-4CBE-B625-3A8A7354F0E6}"/>
          </ac:spMkLst>
        </pc:spChg>
        <pc:spChg chg="add del">
          <ac:chgData name="Henrique Castro" userId="61c17a0ec72b05c7" providerId="LiveId" clId="{C3C1D7E0-EE96-4567-82F8-0076C1E33D75}" dt="2023-08-09T15:22:55.412" v="3316" actId="26606"/>
          <ac:spMkLst>
            <pc:docMk/>
            <pc:sldMk cId="3541814129" sldId="299"/>
            <ac:spMk id="3088" creationId="{BAEBCE0F-09B3-4EF2-8276-E70A7E1418CB}"/>
          </ac:spMkLst>
        </pc:spChg>
        <pc:spChg chg="add del">
          <ac:chgData name="Henrique Castro" userId="61c17a0ec72b05c7" providerId="LiveId" clId="{C3C1D7E0-EE96-4567-82F8-0076C1E33D75}" dt="2023-08-09T15:22:55.412" v="3316" actId="26606"/>
          <ac:spMkLst>
            <pc:docMk/>
            <pc:sldMk cId="3541814129" sldId="299"/>
            <ac:spMk id="3090" creationId="{E451C4C3-A96F-4234-B862-B5403A1B10B0}"/>
          </ac:spMkLst>
        </pc:spChg>
        <pc:picChg chg="add mod">
          <ac:chgData name="Henrique Castro" userId="61c17a0ec72b05c7" providerId="LiveId" clId="{C3C1D7E0-EE96-4567-82F8-0076C1E33D75}" dt="2023-08-09T15:22:55.412" v="3316" actId="26606"/>
          <ac:picMkLst>
            <pc:docMk/>
            <pc:sldMk cId="3541814129" sldId="299"/>
            <ac:picMk id="3074" creationId="{422CF4F3-3130-DF9A-08E9-B7D68276C31B}"/>
          </ac:picMkLst>
        </pc:picChg>
      </pc:sldChg>
      <pc:sldChg chg="add del">
        <pc:chgData name="Henrique Castro" userId="61c17a0ec72b05c7" providerId="LiveId" clId="{C3C1D7E0-EE96-4567-82F8-0076C1E33D75}" dt="2023-08-09T12:51:36.161" v="2974" actId="2890"/>
        <pc:sldMkLst>
          <pc:docMk/>
          <pc:sldMk cId="4112767084" sldId="299"/>
        </pc:sldMkLst>
      </pc:sldChg>
      <pc:sldChg chg="addSp delSp modSp new mod modClrScheme chgLayout">
        <pc:chgData name="Henrique Castro" userId="61c17a0ec72b05c7" providerId="LiveId" clId="{C3C1D7E0-EE96-4567-82F8-0076C1E33D75}" dt="2023-08-09T13:09:03.176" v="3009" actId="1076"/>
        <pc:sldMkLst>
          <pc:docMk/>
          <pc:sldMk cId="3837464333" sldId="300"/>
        </pc:sldMkLst>
        <pc:spChg chg="del">
          <ac:chgData name="Henrique Castro" userId="61c17a0ec72b05c7" providerId="LiveId" clId="{C3C1D7E0-EE96-4567-82F8-0076C1E33D75}" dt="2023-08-09T12:52:55.376" v="2992" actId="700"/>
          <ac:spMkLst>
            <pc:docMk/>
            <pc:sldMk cId="3837464333" sldId="300"/>
            <ac:spMk id="2" creationId="{D12B4514-3D38-00BE-F994-70F2261D77CE}"/>
          </ac:spMkLst>
        </pc:spChg>
        <pc:spChg chg="del">
          <ac:chgData name="Henrique Castro" userId="61c17a0ec72b05c7" providerId="LiveId" clId="{C3C1D7E0-EE96-4567-82F8-0076C1E33D75}" dt="2023-08-09T12:52:55.376" v="2992" actId="700"/>
          <ac:spMkLst>
            <pc:docMk/>
            <pc:sldMk cId="3837464333" sldId="300"/>
            <ac:spMk id="3" creationId="{6A373A7E-9444-3B1D-A99B-E4D4148C5287}"/>
          </ac:spMkLst>
        </pc:spChg>
        <pc:picChg chg="add del mod">
          <ac:chgData name="Henrique Castro" userId="61c17a0ec72b05c7" providerId="LiveId" clId="{C3C1D7E0-EE96-4567-82F8-0076C1E33D75}" dt="2023-08-09T13:08:46.623" v="3006" actId="478"/>
          <ac:picMkLst>
            <pc:docMk/>
            <pc:sldMk cId="3837464333" sldId="300"/>
            <ac:picMk id="2050" creationId="{E559FB21-6338-A843-105A-4EED6F518220}"/>
          </ac:picMkLst>
        </pc:picChg>
        <pc:picChg chg="add mod">
          <ac:chgData name="Henrique Castro" userId="61c17a0ec72b05c7" providerId="LiveId" clId="{C3C1D7E0-EE96-4567-82F8-0076C1E33D75}" dt="2023-08-09T13:09:03.176" v="3009" actId="1076"/>
          <ac:picMkLst>
            <pc:docMk/>
            <pc:sldMk cId="3837464333" sldId="300"/>
            <ac:picMk id="2052" creationId="{48FBC41F-FAA9-0DA8-6518-B8EC53D6C312}"/>
          </ac:picMkLst>
        </pc:picChg>
      </pc:sldChg>
      <pc:sldChg chg="addSp delSp modSp new mod modTransition modAnim">
        <pc:chgData name="Henrique Castro" userId="61c17a0ec72b05c7" providerId="LiveId" clId="{C3C1D7E0-EE96-4567-82F8-0076C1E33D75}" dt="2023-08-09T15:25:47.426" v="3326"/>
        <pc:sldMkLst>
          <pc:docMk/>
          <pc:sldMk cId="1760605003" sldId="301"/>
        </pc:sldMkLst>
        <pc:spChg chg="add mod">
          <ac:chgData name="Henrique Castro" userId="61c17a0ec72b05c7" providerId="LiveId" clId="{C3C1D7E0-EE96-4567-82F8-0076C1E33D75}" dt="2023-08-09T13:32:56.184" v="3141" actId="164"/>
          <ac:spMkLst>
            <pc:docMk/>
            <pc:sldMk cId="1760605003" sldId="301"/>
            <ac:spMk id="4" creationId="{9E4DC4B0-D01F-ED6A-B1BB-57553CE1D5C6}"/>
          </ac:spMkLst>
        </pc:spChg>
        <pc:spChg chg="add del mod">
          <ac:chgData name="Henrique Castro" userId="61c17a0ec72b05c7" providerId="LiveId" clId="{C3C1D7E0-EE96-4567-82F8-0076C1E33D75}" dt="2023-08-09T13:23:24.995" v="3060" actId="478"/>
          <ac:spMkLst>
            <pc:docMk/>
            <pc:sldMk cId="1760605003" sldId="301"/>
            <ac:spMk id="5" creationId="{5E64EF07-4C6F-A00A-9E0A-3B7E3DF6D514}"/>
          </ac:spMkLst>
        </pc:spChg>
        <pc:spChg chg="add del mod">
          <ac:chgData name="Henrique Castro" userId="61c17a0ec72b05c7" providerId="LiveId" clId="{C3C1D7E0-EE96-4567-82F8-0076C1E33D75}" dt="2023-08-09T13:22:43.669" v="3047" actId="478"/>
          <ac:spMkLst>
            <pc:docMk/>
            <pc:sldMk cId="1760605003" sldId="301"/>
            <ac:spMk id="6" creationId="{DCE53A97-6076-E3AA-02C4-96374C781B0C}"/>
          </ac:spMkLst>
        </pc:spChg>
        <pc:spChg chg="add del mod">
          <ac:chgData name="Henrique Castro" userId="61c17a0ec72b05c7" providerId="LiveId" clId="{C3C1D7E0-EE96-4567-82F8-0076C1E33D75}" dt="2023-08-09T13:23:21.252" v="3059" actId="478"/>
          <ac:spMkLst>
            <pc:docMk/>
            <pc:sldMk cId="1760605003" sldId="301"/>
            <ac:spMk id="7" creationId="{66FCB57B-C284-168E-675A-A858F4F496D2}"/>
          </ac:spMkLst>
        </pc:spChg>
        <pc:spChg chg="add mod">
          <ac:chgData name="Henrique Castro" userId="61c17a0ec72b05c7" providerId="LiveId" clId="{C3C1D7E0-EE96-4567-82F8-0076C1E33D75}" dt="2023-08-09T13:32:56.184" v="3141" actId="164"/>
          <ac:spMkLst>
            <pc:docMk/>
            <pc:sldMk cId="1760605003" sldId="301"/>
            <ac:spMk id="8" creationId="{DD0A7C01-605B-4CC3-8EDC-807E1B0EFAE2}"/>
          </ac:spMkLst>
        </pc:spChg>
        <pc:spChg chg="add mod">
          <ac:chgData name="Henrique Castro" userId="61c17a0ec72b05c7" providerId="LiveId" clId="{C3C1D7E0-EE96-4567-82F8-0076C1E33D75}" dt="2023-08-09T13:32:56.184" v="3141" actId="164"/>
          <ac:spMkLst>
            <pc:docMk/>
            <pc:sldMk cId="1760605003" sldId="301"/>
            <ac:spMk id="9" creationId="{2D210CCA-A045-9187-1BE9-86A27AA87740}"/>
          </ac:spMkLst>
        </pc:spChg>
        <pc:spChg chg="add mod">
          <ac:chgData name="Henrique Castro" userId="61c17a0ec72b05c7" providerId="LiveId" clId="{C3C1D7E0-EE96-4567-82F8-0076C1E33D75}" dt="2023-08-09T13:32:56.184" v="3141" actId="164"/>
          <ac:spMkLst>
            <pc:docMk/>
            <pc:sldMk cId="1760605003" sldId="301"/>
            <ac:spMk id="10" creationId="{9F0A68B3-E6E3-DDD4-4798-58F5EAA0CF34}"/>
          </ac:spMkLst>
        </pc:spChg>
        <pc:spChg chg="add del mod">
          <ac:chgData name="Henrique Castro" userId="61c17a0ec72b05c7" providerId="LiveId" clId="{C3C1D7E0-EE96-4567-82F8-0076C1E33D75}" dt="2023-08-09T13:31:56.779" v="3122" actId="478"/>
          <ac:spMkLst>
            <pc:docMk/>
            <pc:sldMk cId="1760605003" sldId="301"/>
            <ac:spMk id="11" creationId="{C8AC53B4-061A-92FF-B1AA-1F17B2410A82}"/>
          </ac:spMkLst>
        </pc:spChg>
        <pc:spChg chg="add del mod">
          <ac:chgData name="Henrique Castro" userId="61c17a0ec72b05c7" providerId="LiveId" clId="{C3C1D7E0-EE96-4567-82F8-0076C1E33D75}" dt="2023-08-09T13:31:56.779" v="3122" actId="478"/>
          <ac:spMkLst>
            <pc:docMk/>
            <pc:sldMk cId="1760605003" sldId="301"/>
            <ac:spMk id="12" creationId="{CFA0F11D-8010-2129-0652-BC99C9997885}"/>
          </ac:spMkLst>
        </pc:spChg>
        <pc:spChg chg="add del mod">
          <ac:chgData name="Henrique Castro" userId="61c17a0ec72b05c7" providerId="LiveId" clId="{C3C1D7E0-EE96-4567-82F8-0076C1E33D75}" dt="2023-08-09T13:31:56.779" v="3122" actId="478"/>
          <ac:spMkLst>
            <pc:docMk/>
            <pc:sldMk cId="1760605003" sldId="301"/>
            <ac:spMk id="13" creationId="{56004AE6-A476-485F-F8E4-37F34C868CBA}"/>
          </ac:spMkLst>
        </pc:spChg>
        <pc:spChg chg="add del mod">
          <ac:chgData name="Henrique Castro" userId="61c17a0ec72b05c7" providerId="LiveId" clId="{C3C1D7E0-EE96-4567-82F8-0076C1E33D75}" dt="2023-08-09T13:31:56.779" v="3122" actId="478"/>
          <ac:spMkLst>
            <pc:docMk/>
            <pc:sldMk cId="1760605003" sldId="301"/>
            <ac:spMk id="14" creationId="{8F24FAFD-BF5C-6097-846E-9094E3AC9706}"/>
          </ac:spMkLst>
        </pc:spChg>
        <pc:spChg chg="add mod">
          <ac:chgData name="Henrique Castro" userId="61c17a0ec72b05c7" providerId="LiveId" clId="{C3C1D7E0-EE96-4567-82F8-0076C1E33D75}" dt="2023-08-09T13:32:51.255" v="3140" actId="164"/>
          <ac:spMkLst>
            <pc:docMk/>
            <pc:sldMk cId="1760605003" sldId="301"/>
            <ac:spMk id="25" creationId="{63ADE911-7391-894C-26F2-9AF07CB4478B}"/>
          </ac:spMkLst>
        </pc:spChg>
        <pc:spChg chg="add mod">
          <ac:chgData name="Henrique Castro" userId="61c17a0ec72b05c7" providerId="LiveId" clId="{C3C1D7E0-EE96-4567-82F8-0076C1E33D75}" dt="2023-08-09T13:32:51.255" v="3140" actId="164"/>
          <ac:spMkLst>
            <pc:docMk/>
            <pc:sldMk cId="1760605003" sldId="301"/>
            <ac:spMk id="26" creationId="{CF9E5D2F-AAFC-EA8C-7564-39C67E7843FB}"/>
          </ac:spMkLst>
        </pc:spChg>
        <pc:spChg chg="add mod">
          <ac:chgData name="Henrique Castro" userId="61c17a0ec72b05c7" providerId="LiveId" clId="{C3C1D7E0-EE96-4567-82F8-0076C1E33D75}" dt="2023-08-09T13:32:51.255" v="3140" actId="164"/>
          <ac:spMkLst>
            <pc:docMk/>
            <pc:sldMk cId="1760605003" sldId="301"/>
            <ac:spMk id="27" creationId="{802315C5-6550-92E0-D977-87F5E5743BDB}"/>
          </ac:spMkLst>
        </pc:spChg>
        <pc:spChg chg="add mod">
          <ac:chgData name="Henrique Castro" userId="61c17a0ec72b05c7" providerId="LiveId" clId="{C3C1D7E0-EE96-4567-82F8-0076C1E33D75}" dt="2023-08-09T13:32:51.255" v="3140" actId="164"/>
          <ac:spMkLst>
            <pc:docMk/>
            <pc:sldMk cId="1760605003" sldId="301"/>
            <ac:spMk id="28" creationId="{FF2DAA7F-47D6-8586-5C26-EBF6AFF840E2}"/>
          </ac:spMkLst>
        </pc:spChg>
        <pc:spChg chg="add mod">
          <ac:chgData name="Henrique Castro" userId="61c17a0ec72b05c7" providerId="LiveId" clId="{C3C1D7E0-EE96-4567-82F8-0076C1E33D75}" dt="2023-08-09T13:35:09.719" v="3248" actId="164"/>
          <ac:spMkLst>
            <pc:docMk/>
            <pc:sldMk cId="1760605003" sldId="301"/>
            <ac:spMk id="34" creationId="{A959C1F3-B510-A1B7-901C-7929571491DD}"/>
          </ac:spMkLst>
        </pc:spChg>
        <pc:spChg chg="add mod">
          <ac:chgData name="Henrique Castro" userId="61c17a0ec72b05c7" providerId="LiveId" clId="{C3C1D7E0-EE96-4567-82F8-0076C1E33D75}" dt="2023-08-09T13:35:14.191" v="3249" actId="164"/>
          <ac:spMkLst>
            <pc:docMk/>
            <pc:sldMk cId="1760605003" sldId="301"/>
            <ac:spMk id="35" creationId="{FBD94235-E6A5-12C4-EC5A-40A3C5195019}"/>
          </ac:spMkLst>
        </pc:spChg>
        <pc:grpChg chg="add mod">
          <ac:chgData name="Henrique Castro" userId="61c17a0ec72b05c7" providerId="LiveId" clId="{C3C1D7E0-EE96-4567-82F8-0076C1E33D75}" dt="2023-08-09T13:35:14.191" v="3249" actId="164"/>
          <ac:grpSpMkLst>
            <pc:docMk/>
            <pc:sldMk cId="1760605003" sldId="301"/>
            <ac:grpSpMk id="32" creationId="{1D9787CD-97A4-C399-739D-1870B63A7EF9}"/>
          </ac:grpSpMkLst>
        </pc:grpChg>
        <pc:grpChg chg="add mod">
          <ac:chgData name="Henrique Castro" userId="61c17a0ec72b05c7" providerId="LiveId" clId="{C3C1D7E0-EE96-4567-82F8-0076C1E33D75}" dt="2023-08-09T13:35:09.719" v="3248" actId="164"/>
          <ac:grpSpMkLst>
            <pc:docMk/>
            <pc:sldMk cId="1760605003" sldId="301"/>
            <ac:grpSpMk id="33" creationId="{BE9B5AFE-B892-69E3-CE68-CBE33F671BDB}"/>
          </ac:grpSpMkLst>
        </pc:grpChg>
        <pc:grpChg chg="add mod">
          <ac:chgData name="Henrique Castro" userId="61c17a0ec72b05c7" providerId="LiveId" clId="{C3C1D7E0-EE96-4567-82F8-0076C1E33D75}" dt="2023-08-09T13:35:34.942" v="3252" actId="1076"/>
          <ac:grpSpMkLst>
            <pc:docMk/>
            <pc:sldMk cId="1760605003" sldId="301"/>
            <ac:grpSpMk id="36" creationId="{7C934CF8-3388-AA00-AA3C-50B7C61CCFBC}"/>
          </ac:grpSpMkLst>
        </pc:grpChg>
        <pc:grpChg chg="add mod">
          <ac:chgData name="Henrique Castro" userId="61c17a0ec72b05c7" providerId="LiveId" clId="{C3C1D7E0-EE96-4567-82F8-0076C1E33D75}" dt="2023-08-09T13:35:26.835" v="3251" actId="1076"/>
          <ac:grpSpMkLst>
            <pc:docMk/>
            <pc:sldMk cId="1760605003" sldId="301"/>
            <ac:grpSpMk id="37" creationId="{A1932EFA-5D54-165D-D217-FC733A6C92DE}"/>
          </ac:grpSpMkLst>
        </pc:grpChg>
        <pc:cxnChg chg="add mod">
          <ac:chgData name="Henrique Castro" userId="61c17a0ec72b05c7" providerId="LiveId" clId="{C3C1D7E0-EE96-4567-82F8-0076C1E33D75}" dt="2023-08-09T13:32:56.184" v="3141" actId="164"/>
          <ac:cxnSpMkLst>
            <pc:docMk/>
            <pc:sldMk cId="1760605003" sldId="301"/>
            <ac:cxnSpMk id="16" creationId="{B1826A95-F5F8-3C23-7341-71685B8C9D74}"/>
          </ac:cxnSpMkLst>
        </pc:cxnChg>
        <pc:cxnChg chg="add mod">
          <ac:chgData name="Henrique Castro" userId="61c17a0ec72b05c7" providerId="LiveId" clId="{C3C1D7E0-EE96-4567-82F8-0076C1E33D75}" dt="2023-08-09T13:32:56.184" v="3141" actId="164"/>
          <ac:cxnSpMkLst>
            <pc:docMk/>
            <pc:sldMk cId="1760605003" sldId="301"/>
            <ac:cxnSpMk id="18" creationId="{7483B64C-645A-1F2B-A555-FA7007FF886C}"/>
          </ac:cxnSpMkLst>
        </pc:cxnChg>
        <pc:cxnChg chg="add mod">
          <ac:chgData name="Henrique Castro" userId="61c17a0ec72b05c7" providerId="LiveId" clId="{C3C1D7E0-EE96-4567-82F8-0076C1E33D75}" dt="2023-08-09T13:32:56.184" v="3141" actId="164"/>
          <ac:cxnSpMkLst>
            <pc:docMk/>
            <pc:sldMk cId="1760605003" sldId="301"/>
            <ac:cxnSpMk id="20" creationId="{F358CB84-2B61-9431-DF2B-F56BF6946C35}"/>
          </ac:cxnSpMkLst>
        </pc:cxnChg>
        <pc:cxnChg chg="add mod">
          <ac:chgData name="Henrique Castro" userId="61c17a0ec72b05c7" providerId="LiveId" clId="{C3C1D7E0-EE96-4567-82F8-0076C1E33D75}" dt="2023-08-09T13:32:51.255" v="3140" actId="164"/>
          <ac:cxnSpMkLst>
            <pc:docMk/>
            <pc:sldMk cId="1760605003" sldId="301"/>
            <ac:cxnSpMk id="29" creationId="{0E2783BE-686E-AE48-4617-8DDE09A7777D}"/>
          </ac:cxnSpMkLst>
        </pc:cxnChg>
        <pc:cxnChg chg="add mod">
          <ac:chgData name="Henrique Castro" userId="61c17a0ec72b05c7" providerId="LiveId" clId="{C3C1D7E0-EE96-4567-82F8-0076C1E33D75}" dt="2023-08-09T13:35:59.061" v="3253" actId="208"/>
          <ac:cxnSpMkLst>
            <pc:docMk/>
            <pc:sldMk cId="1760605003" sldId="301"/>
            <ac:cxnSpMk id="30" creationId="{30148D2B-67F9-50E2-BD0A-310CE6D90090}"/>
          </ac:cxnSpMkLst>
        </pc:cxnChg>
        <pc:cxnChg chg="add mod">
          <ac:chgData name="Henrique Castro" userId="61c17a0ec72b05c7" providerId="LiveId" clId="{C3C1D7E0-EE96-4567-82F8-0076C1E33D75}" dt="2023-08-09T13:36:28.590" v="3254" actId="208"/>
          <ac:cxnSpMkLst>
            <pc:docMk/>
            <pc:sldMk cId="1760605003" sldId="301"/>
            <ac:cxnSpMk id="31" creationId="{B9DE9B2B-5B7D-87B6-ABB5-42FB72CFC6C5}"/>
          </ac:cxnSpMkLst>
        </pc:cxnChg>
      </pc:sldChg>
      <pc:sldChg chg="addSp delSp modSp add mod ord modTransition setBg">
        <pc:chgData name="Henrique Castro" userId="61c17a0ec72b05c7" providerId="LiveId" clId="{C3C1D7E0-EE96-4567-82F8-0076C1E33D75}" dt="2023-08-09T15:27:43.306" v="3330" actId="115"/>
        <pc:sldMkLst>
          <pc:docMk/>
          <pc:sldMk cId="3720511401" sldId="302"/>
        </pc:sldMkLst>
        <pc:spChg chg="mod">
          <ac:chgData name="Henrique Castro" userId="61c17a0ec72b05c7" providerId="LiveId" clId="{C3C1D7E0-EE96-4567-82F8-0076C1E33D75}" dt="2023-08-09T15:27:43.306" v="3330" actId="115"/>
          <ac:spMkLst>
            <pc:docMk/>
            <pc:sldMk cId="3720511401" sldId="302"/>
            <ac:spMk id="2" creationId="{63CCD9D7-D7D6-3F88-DF0A-93B20B6E11BC}"/>
          </ac:spMkLst>
        </pc:spChg>
        <pc:spChg chg="mod">
          <ac:chgData name="Henrique Castro" userId="61c17a0ec72b05c7" providerId="LiveId" clId="{C3C1D7E0-EE96-4567-82F8-0076C1E33D75}" dt="2023-08-09T13:44:33.915" v="3281" actId="26606"/>
          <ac:spMkLst>
            <pc:docMk/>
            <pc:sldMk cId="3720511401" sldId="302"/>
            <ac:spMk id="3" creationId="{1D4C422D-3F79-84CE-271E-1EF0C3CF5332}"/>
          </ac:spMkLst>
        </pc:spChg>
        <pc:spChg chg="mod">
          <ac:chgData name="Henrique Castro" userId="61c17a0ec72b05c7" providerId="LiveId" clId="{C3C1D7E0-EE96-4567-82F8-0076C1E33D75}" dt="2023-08-09T13:44:33.915" v="3281" actId="26606"/>
          <ac:spMkLst>
            <pc:docMk/>
            <pc:sldMk cId="3720511401" sldId="302"/>
            <ac:spMk id="4" creationId="{70CD8480-508A-F5F5-12B8-E987A5504907}"/>
          </ac:spMkLst>
        </pc:spChg>
        <pc:spChg chg="mod">
          <ac:chgData name="Henrique Castro" userId="61c17a0ec72b05c7" providerId="LiveId" clId="{C3C1D7E0-EE96-4567-82F8-0076C1E33D75}" dt="2023-08-09T13:44:33.915" v="3281" actId="26606"/>
          <ac:spMkLst>
            <pc:docMk/>
            <pc:sldMk cId="3720511401" sldId="302"/>
            <ac:spMk id="5" creationId="{3AF4312E-E8CA-5AE1-CE53-2EC01AE641A9}"/>
          </ac:spMkLst>
        </pc:spChg>
        <pc:spChg chg="add">
          <ac:chgData name="Henrique Castro" userId="61c17a0ec72b05c7" providerId="LiveId" clId="{C3C1D7E0-EE96-4567-82F8-0076C1E33D75}" dt="2023-08-09T13:44:33.915" v="3281" actId="26606"/>
          <ac:spMkLst>
            <pc:docMk/>
            <pc:sldMk cId="3720511401" sldId="302"/>
            <ac:spMk id="4103" creationId="{5C55F0BA-7D8B-4753-AB68-D54E59A24A9D}"/>
          </ac:spMkLst>
        </pc:spChg>
        <pc:picChg chg="del">
          <ac:chgData name="Henrique Castro" userId="61c17a0ec72b05c7" providerId="LiveId" clId="{C3C1D7E0-EE96-4567-82F8-0076C1E33D75}" dt="2023-08-09T13:37:37.712" v="3278" actId="478"/>
          <ac:picMkLst>
            <pc:docMk/>
            <pc:sldMk cId="3720511401" sldId="302"/>
            <ac:picMk id="3074" creationId="{422CF4F3-3130-DF9A-08E9-B7D68276C31B}"/>
          </ac:picMkLst>
        </pc:picChg>
        <pc:picChg chg="add mod ord">
          <ac:chgData name="Henrique Castro" userId="61c17a0ec72b05c7" providerId="LiveId" clId="{C3C1D7E0-EE96-4567-82F8-0076C1E33D75}" dt="2023-08-09T13:44:33.915" v="3281" actId="26606"/>
          <ac:picMkLst>
            <pc:docMk/>
            <pc:sldMk cId="3720511401" sldId="302"/>
            <ac:picMk id="4098" creationId="{68F4B229-086F-99DB-822D-00B707C84043}"/>
          </ac:picMkLst>
        </pc:picChg>
      </pc:sldChg>
      <pc:sldChg chg="addSp delSp modSp add ord">
        <pc:chgData name="Henrique Castro" userId="61c17a0ec72b05c7" providerId="LiveId" clId="{C3C1D7E0-EE96-4567-82F8-0076C1E33D75}" dt="2023-08-09T15:18:04.295" v="3311"/>
        <pc:sldMkLst>
          <pc:docMk/>
          <pc:sldMk cId="3190694986" sldId="303"/>
        </pc:sldMkLst>
        <pc:picChg chg="del">
          <ac:chgData name="Henrique Castro" userId="61c17a0ec72b05c7" providerId="LiveId" clId="{C3C1D7E0-EE96-4567-82F8-0076C1E33D75}" dt="2023-08-09T15:17:21.334" v="3305" actId="478"/>
          <ac:picMkLst>
            <pc:docMk/>
            <pc:sldMk cId="3190694986" sldId="303"/>
            <ac:picMk id="1026" creationId="{8DEF65AC-37AD-16B8-8FF2-475414EA507E}"/>
          </ac:picMkLst>
        </pc:picChg>
        <pc:picChg chg="add mod">
          <ac:chgData name="Henrique Castro" userId="61c17a0ec72b05c7" providerId="LiveId" clId="{C3C1D7E0-EE96-4567-82F8-0076C1E33D75}" dt="2023-08-09T15:17:33.602" v="3309" actId="1076"/>
          <ac:picMkLst>
            <pc:docMk/>
            <pc:sldMk cId="3190694986" sldId="303"/>
            <ac:picMk id="5122" creationId="{DD6E1E07-5B5C-A4D0-2D8F-321024966A0A}"/>
          </ac:picMkLst>
        </pc:picChg>
      </pc:sldChg>
      <pc:sldChg chg="addSp delSp modSp new del mod modClrScheme chgLayout">
        <pc:chgData name="Henrique Castro" userId="61c17a0ec72b05c7" providerId="LiveId" clId="{C3C1D7E0-EE96-4567-82F8-0076C1E33D75}" dt="2023-08-10T21:29:30.850" v="3431" actId="47"/>
        <pc:sldMkLst>
          <pc:docMk/>
          <pc:sldMk cId="3644984095" sldId="304"/>
        </pc:sldMkLst>
        <pc:spChg chg="del">
          <ac:chgData name="Henrique Castro" userId="61c17a0ec72b05c7" providerId="LiveId" clId="{C3C1D7E0-EE96-4567-82F8-0076C1E33D75}" dt="2023-08-09T21:22:18.817" v="3332" actId="700"/>
          <ac:spMkLst>
            <pc:docMk/>
            <pc:sldMk cId="3644984095" sldId="304"/>
            <ac:spMk id="2" creationId="{DF40D118-6244-BB9F-F4E3-69323DF4147E}"/>
          </ac:spMkLst>
        </pc:spChg>
        <pc:spChg chg="del">
          <ac:chgData name="Henrique Castro" userId="61c17a0ec72b05c7" providerId="LiveId" clId="{C3C1D7E0-EE96-4567-82F8-0076C1E33D75}" dt="2023-08-09T21:22:18.817" v="3332" actId="700"/>
          <ac:spMkLst>
            <pc:docMk/>
            <pc:sldMk cId="3644984095" sldId="304"/>
            <ac:spMk id="3" creationId="{AD36D5D6-0267-FCBA-7B30-9F9E432E0B80}"/>
          </ac:spMkLst>
        </pc:spChg>
        <pc:spChg chg="mod ord">
          <ac:chgData name="Henrique Castro" userId="61c17a0ec72b05c7" providerId="LiveId" clId="{C3C1D7E0-EE96-4567-82F8-0076C1E33D75}" dt="2023-08-09T21:22:18.817" v="3332" actId="700"/>
          <ac:spMkLst>
            <pc:docMk/>
            <pc:sldMk cId="3644984095" sldId="304"/>
            <ac:spMk id="4" creationId="{4FEE4916-60FE-FA35-88C5-3EA5E32E3D4E}"/>
          </ac:spMkLst>
        </pc:spChg>
        <pc:spChg chg="mod ord">
          <ac:chgData name="Henrique Castro" userId="61c17a0ec72b05c7" providerId="LiveId" clId="{C3C1D7E0-EE96-4567-82F8-0076C1E33D75}" dt="2023-08-09T21:22:18.817" v="3332" actId="700"/>
          <ac:spMkLst>
            <pc:docMk/>
            <pc:sldMk cId="3644984095" sldId="304"/>
            <ac:spMk id="5" creationId="{56202C7F-4C3B-5E04-4ECD-69226B0EA768}"/>
          </ac:spMkLst>
        </pc:spChg>
        <pc:spChg chg="add mod">
          <ac:chgData name="Henrique Castro" userId="61c17a0ec72b05c7" providerId="LiveId" clId="{C3C1D7E0-EE96-4567-82F8-0076C1E33D75}" dt="2023-08-09T21:23:07.483" v="3340" actId="255"/>
          <ac:spMkLst>
            <pc:docMk/>
            <pc:sldMk cId="3644984095" sldId="304"/>
            <ac:spMk id="7" creationId="{1986862B-B3C7-5F0A-F422-7381841926E8}"/>
          </ac:spMkLst>
        </pc:spChg>
        <pc:spChg chg="add mod">
          <ac:chgData name="Henrique Castro" userId="61c17a0ec72b05c7" providerId="LiveId" clId="{C3C1D7E0-EE96-4567-82F8-0076C1E33D75}" dt="2023-08-09T21:29:50.082" v="3398" actId="1076"/>
          <ac:spMkLst>
            <pc:docMk/>
            <pc:sldMk cId="3644984095" sldId="304"/>
            <ac:spMk id="9" creationId="{E3310CFF-E730-E6D2-AF42-6C62DBD3D7B2}"/>
          </ac:spMkLst>
        </pc:spChg>
        <pc:spChg chg="add mod">
          <ac:chgData name="Henrique Castro" userId="61c17a0ec72b05c7" providerId="LiveId" clId="{C3C1D7E0-EE96-4567-82F8-0076C1E33D75}" dt="2023-08-09T21:29:50.082" v="3398" actId="1076"/>
          <ac:spMkLst>
            <pc:docMk/>
            <pc:sldMk cId="3644984095" sldId="304"/>
            <ac:spMk id="11" creationId="{BE0461D7-77D0-6D34-0E98-9014B06931BD}"/>
          </ac:spMkLst>
        </pc:spChg>
        <pc:spChg chg="add mod">
          <ac:chgData name="Henrique Castro" userId="61c17a0ec72b05c7" providerId="LiveId" clId="{C3C1D7E0-EE96-4567-82F8-0076C1E33D75}" dt="2023-08-09T21:29:50.082" v="3398" actId="1076"/>
          <ac:spMkLst>
            <pc:docMk/>
            <pc:sldMk cId="3644984095" sldId="304"/>
            <ac:spMk id="13" creationId="{5F2633B0-826E-9D5E-9C6F-31D81D720B03}"/>
          </ac:spMkLst>
        </pc:spChg>
        <pc:spChg chg="add mod">
          <ac:chgData name="Henrique Castro" userId="61c17a0ec72b05c7" providerId="LiveId" clId="{C3C1D7E0-EE96-4567-82F8-0076C1E33D75}" dt="2023-08-09T21:29:50.082" v="3398" actId="1076"/>
          <ac:spMkLst>
            <pc:docMk/>
            <pc:sldMk cId="3644984095" sldId="304"/>
            <ac:spMk id="15" creationId="{CA230D32-F60A-9602-9C3D-38D44F848F04}"/>
          </ac:spMkLst>
        </pc:spChg>
      </pc:sldChg>
      <pc:sldChg chg="addSp delSp modSp add del">
        <pc:chgData name="Henrique Castro" userId="61c17a0ec72b05c7" providerId="LiveId" clId="{C3C1D7E0-EE96-4567-82F8-0076C1E33D75}" dt="2023-08-10T21:47:44.480" v="3492" actId="47"/>
        <pc:sldMkLst>
          <pc:docMk/>
          <pc:sldMk cId="1522705734" sldId="305"/>
        </pc:sldMkLst>
        <pc:spChg chg="mod">
          <ac:chgData name="Henrique Castro" userId="61c17a0ec72b05c7" providerId="LiveId" clId="{C3C1D7E0-EE96-4567-82F8-0076C1E33D75}" dt="2023-08-10T21:30:23.131" v="3434" actId="164"/>
          <ac:spMkLst>
            <pc:docMk/>
            <pc:sldMk cId="1522705734" sldId="305"/>
            <ac:spMk id="9" creationId="{E3310CFF-E730-E6D2-AF42-6C62DBD3D7B2}"/>
          </ac:spMkLst>
        </pc:spChg>
        <pc:spChg chg="mod">
          <ac:chgData name="Henrique Castro" userId="61c17a0ec72b05c7" providerId="LiveId" clId="{C3C1D7E0-EE96-4567-82F8-0076C1E33D75}" dt="2023-08-10T21:30:27.529" v="3435" actId="164"/>
          <ac:spMkLst>
            <pc:docMk/>
            <pc:sldMk cId="1522705734" sldId="305"/>
            <ac:spMk id="11" creationId="{BE0461D7-77D0-6D34-0E98-9014B06931BD}"/>
          </ac:spMkLst>
        </pc:spChg>
        <pc:spChg chg="mod">
          <ac:chgData name="Henrique Castro" userId="61c17a0ec72b05c7" providerId="LiveId" clId="{C3C1D7E0-EE96-4567-82F8-0076C1E33D75}" dt="2023-08-10T21:30:31.823" v="3436" actId="164"/>
          <ac:spMkLst>
            <pc:docMk/>
            <pc:sldMk cId="1522705734" sldId="305"/>
            <ac:spMk id="13" creationId="{5F2633B0-826E-9D5E-9C6F-31D81D720B03}"/>
          </ac:spMkLst>
        </pc:spChg>
        <pc:spChg chg="mod">
          <ac:chgData name="Henrique Castro" userId="61c17a0ec72b05c7" providerId="LiveId" clId="{C3C1D7E0-EE96-4567-82F8-0076C1E33D75}" dt="2023-08-10T21:30:36.320" v="3437" actId="164"/>
          <ac:spMkLst>
            <pc:docMk/>
            <pc:sldMk cId="1522705734" sldId="305"/>
            <ac:spMk id="15" creationId="{CA230D32-F60A-9602-9C3D-38D44F848F04}"/>
          </ac:spMkLst>
        </pc:spChg>
        <pc:grpChg chg="add mod">
          <ac:chgData name="Henrique Castro" userId="61c17a0ec72b05c7" providerId="LiveId" clId="{C3C1D7E0-EE96-4567-82F8-0076C1E33D75}" dt="2023-08-10T21:30:23.131" v="3434" actId="164"/>
          <ac:grpSpMkLst>
            <pc:docMk/>
            <pc:sldMk cId="1522705734" sldId="305"/>
            <ac:grpSpMk id="2" creationId="{C1BE3B74-B8CF-47FD-97D7-7C613A43C7C5}"/>
          </ac:grpSpMkLst>
        </pc:grpChg>
        <pc:grpChg chg="add mod">
          <ac:chgData name="Henrique Castro" userId="61c17a0ec72b05c7" providerId="LiveId" clId="{C3C1D7E0-EE96-4567-82F8-0076C1E33D75}" dt="2023-08-10T21:30:27.529" v="3435" actId="164"/>
          <ac:grpSpMkLst>
            <pc:docMk/>
            <pc:sldMk cId="1522705734" sldId="305"/>
            <ac:grpSpMk id="3" creationId="{C2164223-0BF3-DFDF-6E89-551420D95389}"/>
          </ac:grpSpMkLst>
        </pc:grpChg>
        <pc:grpChg chg="add mod">
          <ac:chgData name="Henrique Castro" userId="61c17a0ec72b05c7" providerId="LiveId" clId="{C3C1D7E0-EE96-4567-82F8-0076C1E33D75}" dt="2023-08-10T21:30:31.823" v="3436" actId="164"/>
          <ac:grpSpMkLst>
            <pc:docMk/>
            <pc:sldMk cId="1522705734" sldId="305"/>
            <ac:grpSpMk id="6" creationId="{57CE15EF-FDF7-FEB5-A8B3-5E3CF957C8B7}"/>
          </ac:grpSpMkLst>
        </pc:grpChg>
        <pc:grpChg chg="add mod">
          <ac:chgData name="Henrique Castro" userId="61c17a0ec72b05c7" providerId="LiveId" clId="{C3C1D7E0-EE96-4567-82F8-0076C1E33D75}" dt="2023-08-10T21:30:36.320" v="3437" actId="164"/>
          <ac:grpSpMkLst>
            <pc:docMk/>
            <pc:sldMk cId="1522705734" sldId="305"/>
            <ac:grpSpMk id="8" creationId="{BDBFD789-C51F-B1A3-6700-8AC4C471688D}"/>
          </ac:grpSpMkLst>
        </pc:grpChg>
        <pc:picChg chg="add mod">
          <ac:chgData name="Henrique Castro" userId="61c17a0ec72b05c7" providerId="LiveId" clId="{C3C1D7E0-EE96-4567-82F8-0076C1E33D75}" dt="2023-08-10T21:30:23.131" v="3434" actId="164"/>
          <ac:picMkLst>
            <pc:docMk/>
            <pc:sldMk cId="1522705734" sldId="305"/>
            <ac:picMk id="1026" creationId="{3B6C103C-82EB-3C6A-599C-5A82982A5DD7}"/>
          </ac:picMkLst>
        </pc:picChg>
        <pc:picChg chg="add mod">
          <ac:chgData name="Henrique Castro" userId="61c17a0ec72b05c7" providerId="LiveId" clId="{C3C1D7E0-EE96-4567-82F8-0076C1E33D75}" dt="2023-08-10T21:30:36.320" v="3437" actId="164"/>
          <ac:picMkLst>
            <pc:docMk/>
            <pc:sldMk cId="1522705734" sldId="305"/>
            <ac:picMk id="1028" creationId="{1D55ACD6-EDF6-13A2-E4F4-A9A43D3418D7}"/>
          </ac:picMkLst>
        </pc:picChg>
        <pc:picChg chg="add del mod">
          <ac:chgData name="Henrique Castro" userId="61c17a0ec72b05c7" providerId="LiveId" clId="{C3C1D7E0-EE96-4567-82F8-0076C1E33D75}" dt="2023-08-10T21:21:51.590" v="3414" actId="478"/>
          <ac:picMkLst>
            <pc:docMk/>
            <pc:sldMk cId="1522705734" sldId="305"/>
            <ac:picMk id="1030" creationId="{B4B91FFD-CAC7-8473-3029-536F31C96258}"/>
          </ac:picMkLst>
        </pc:picChg>
        <pc:picChg chg="add del mod">
          <ac:chgData name="Henrique Castro" userId="61c17a0ec72b05c7" providerId="LiveId" clId="{C3C1D7E0-EE96-4567-82F8-0076C1E33D75}" dt="2023-08-10T21:22:05.297" v="3420" actId="478"/>
          <ac:picMkLst>
            <pc:docMk/>
            <pc:sldMk cId="1522705734" sldId="305"/>
            <ac:picMk id="1032" creationId="{946EB753-4ACC-B201-7E29-26D431EB27D6}"/>
          </ac:picMkLst>
        </pc:picChg>
        <pc:picChg chg="add mod">
          <ac:chgData name="Henrique Castro" userId="61c17a0ec72b05c7" providerId="LiveId" clId="{C3C1D7E0-EE96-4567-82F8-0076C1E33D75}" dt="2023-08-10T21:30:27.529" v="3435" actId="164"/>
          <ac:picMkLst>
            <pc:docMk/>
            <pc:sldMk cId="1522705734" sldId="305"/>
            <ac:picMk id="1034" creationId="{208EFC3E-F424-E08F-2F7D-E6D8F5084063}"/>
          </ac:picMkLst>
        </pc:picChg>
        <pc:picChg chg="add mod">
          <ac:chgData name="Henrique Castro" userId="61c17a0ec72b05c7" providerId="LiveId" clId="{C3C1D7E0-EE96-4567-82F8-0076C1E33D75}" dt="2023-08-10T21:30:31.823" v="3436" actId="164"/>
          <ac:picMkLst>
            <pc:docMk/>
            <pc:sldMk cId="1522705734" sldId="305"/>
            <ac:picMk id="1036" creationId="{CDFA8BFD-F6A3-2671-6344-2C87EA9DB8A5}"/>
          </ac:picMkLst>
        </pc:picChg>
        <pc:picChg chg="add del">
          <ac:chgData name="Henrique Castro" userId="61c17a0ec72b05c7" providerId="LiveId" clId="{C3C1D7E0-EE96-4567-82F8-0076C1E33D75}" dt="2023-08-10T21:30:21.409" v="3433"/>
          <ac:picMkLst>
            <pc:docMk/>
            <pc:sldMk cId="1522705734" sldId="305"/>
            <ac:picMk id="1038" creationId="{4CB443C9-4D53-755E-3CF9-83D624BFB65F}"/>
          </ac:picMkLst>
        </pc:picChg>
      </pc:sldChg>
      <pc:sldChg chg="modSp add del mod modAnim">
        <pc:chgData name="Henrique Castro" userId="61c17a0ec72b05c7" providerId="LiveId" clId="{C3C1D7E0-EE96-4567-82F8-0076C1E33D75}" dt="2023-08-10T22:05:57.640" v="3532" actId="1076"/>
        <pc:sldMkLst>
          <pc:docMk/>
          <pc:sldMk cId="807002599" sldId="306"/>
        </pc:sldMkLst>
        <pc:spChg chg="mod">
          <ac:chgData name="Henrique Castro" userId="61c17a0ec72b05c7" providerId="LiveId" clId="{C3C1D7E0-EE96-4567-82F8-0076C1E33D75}" dt="2023-08-10T22:05:57.640" v="3532" actId="1076"/>
          <ac:spMkLst>
            <pc:docMk/>
            <pc:sldMk cId="807002599" sldId="306"/>
            <ac:spMk id="7" creationId="{1986862B-B3C7-5F0A-F422-7381841926E8}"/>
          </ac:spMkLst>
        </pc:spChg>
      </pc:sldChg>
      <pc:sldChg chg="addSp delSp modSp add mod modTransition">
        <pc:chgData name="Henrique Castro" userId="61c17a0ec72b05c7" providerId="LiveId" clId="{C3C1D7E0-EE96-4567-82F8-0076C1E33D75}" dt="2023-08-10T22:04:44.541" v="3528" actId="1076"/>
        <pc:sldMkLst>
          <pc:docMk/>
          <pc:sldMk cId="3683015964" sldId="307"/>
        </pc:sldMkLst>
        <pc:spChg chg="add mod">
          <ac:chgData name="Henrique Castro" userId="61c17a0ec72b05c7" providerId="LiveId" clId="{C3C1D7E0-EE96-4567-82F8-0076C1E33D75}" dt="2023-08-10T22:04:17.690" v="3525" actId="1076"/>
          <ac:spMkLst>
            <pc:docMk/>
            <pc:sldMk cId="3683015964" sldId="307"/>
            <ac:spMk id="3" creationId="{94C2674D-C211-3EE7-75B9-CFCBCF64EEBB}"/>
          </ac:spMkLst>
        </pc:spChg>
        <pc:spChg chg="add mod">
          <ac:chgData name="Henrique Castro" userId="61c17a0ec72b05c7" providerId="LiveId" clId="{C3C1D7E0-EE96-4567-82F8-0076C1E33D75}" dt="2023-08-10T22:04:44.541" v="3528" actId="1076"/>
          <ac:spMkLst>
            <pc:docMk/>
            <pc:sldMk cId="3683015964" sldId="307"/>
            <ac:spMk id="8" creationId="{94DAD0F9-6658-694C-13F7-11652768ECDE}"/>
          </ac:spMkLst>
        </pc:spChg>
        <pc:spChg chg="mod">
          <ac:chgData name="Henrique Castro" userId="61c17a0ec72b05c7" providerId="LiveId" clId="{C3C1D7E0-EE96-4567-82F8-0076C1E33D75}" dt="2023-08-10T22:04:13.250" v="3524" actId="1076"/>
          <ac:spMkLst>
            <pc:docMk/>
            <pc:sldMk cId="3683015964" sldId="307"/>
            <ac:spMk id="9" creationId="{E3310CFF-E730-E6D2-AF42-6C62DBD3D7B2}"/>
          </ac:spMkLst>
        </pc:spChg>
        <pc:spChg chg="del">
          <ac:chgData name="Henrique Castro" userId="61c17a0ec72b05c7" providerId="LiveId" clId="{C3C1D7E0-EE96-4567-82F8-0076C1E33D75}" dt="2023-08-10T21:31:27.934" v="3440" actId="478"/>
          <ac:spMkLst>
            <pc:docMk/>
            <pc:sldMk cId="3683015964" sldId="307"/>
            <ac:spMk id="11" creationId="{BE0461D7-77D0-6D34-0E98-9014B06931BD}"/>
          </ac:spMkLst>
        </pc:spChg>
        <pc:spChg chg="del">
          <ac:chgData name="Henrique Castro" userId="61c17a0ec72b05c7" providerId="LiveId" clId="{C3C1D7E0-EE96-4567-82F8-0076C1E33D75}" dt="2023-08-10T21:31:27.934" v="3440" actId="478"/>
          <ac:spMkLst>
            <pc:docMk/>
            <pc:sldMk cId="3683015964" sldId="307"/>
            <ac:spMk id="13" creationId="{5F2633B0-826E-9D5E-9C6F-31D81D720B03}"/>
          </ac:spMkLst>
        </pc:spChg>
        <pc:spChg chg="del">
          <ac:chgData name="Henrique Castro" userId="61c17a0ec72b05c7" providerId="LiveId" clId="{C3C1D7E0-EE96-4567-82F8-0076C1E33D75}" dt="2023-08-10T21:31:27.934" v="3440" actId="478"/>
          <ac:spMkLst>
            <pc:docMk/>
            <pc:sldMk cId="3683015964" sldId="307"/>
            <ac:spMk id="15" creationId="{CA230D32-F60A-9602-9C3D-38D44F848F04}"/>
          </ac:spMkLst>
        </pc:spChg>
        <pc:picChg chg="del">
          <ac:chgData name="Henrique Castro" userId="61c17a0ec72b05c7" providerId="LiveId" clId="{C3C1D7E0-EE96-4567-82F8-0076C1E33D75}" dt="2023-08-10T21:31:23.909" v="3439" actId="478"/>
          <ac:picMkLst>
            <pc:docMk/>
            <pc:sldMk cId="3683015964" sldId="307"/>
            <ac:picMk id="1026" creationId="{3B6C103C-82EB-3C6A-599C-5A82982A5DD7}"/>
          </ac:picMkLst>
        </pc:picChg>
        <pc:picChg chg="del">
          <ac:chgData name="Henrique Castro" userId="61c17a0ec72b05c7" providerId="LiveId" clId="{C3C1D7E0-EE96-4567-82F8-0076C1E33D75}" dt="2023-08-10T21:31:23.909" v="3439" actId="478"/>
          <ac:picMkLst>
            <pc:docMk/>
            <pc:sldMk cId="3683015964" sldId="307"/>
            <ac:picMk id="1028" creationId="{1D55ACD6-EDF6-13A2-E4F4-A9A43D3418D7}"/>
          </ac:picMkLst>
        </pc:picChg>
        <pc:picChg chg="del">
          <ac:chgData name="Henrique Castro" userId="61c17a0ec72b05c7" providerId="LiveId" clId="{C3C1D7E0-EE96-4567-82F8-0076C1E33D75}" dt="2023-08-10T21:31:23.909" v="3439" actId="478"/>
          <ac:picMkLst>
            <pc:docMk/>
            <pc:sldMk cId="3683015964" sldId="307"/>
            <ac:picMk id="1034" creationId="{208EFC3E-F424-E08F-2F7D-E6D8F5084063}"/>
          </ac:picMkLst>
        </pc:picChg>
        <pc:picChg chg="del">
          <ac:chgData name="Henrique Castro" userId="61c17a0ec72b05c7" providerId="LiveId" clId="{C3C1D7E0-EE96-4567-82F8-0076C1E33D75}" dt="2023-08-10T21:31:23.909" v="3439" actId="478"/>
          <ac:picMkLst>
            <pc:docMk/>
            <pc:sldMk cId="3683015964" sldId="307"/>
            <ac:picMk id="1036" creationId="{CDFA8BFD-F6A3-2671-6344-2C87EA9DB8A5}"/>
          </ac:picMkLst>
        </pc:picChg>
        <pc:picChg chg="add mod">
          <ac:chgData name="Henrique Castro" userId="61c17a0ec72b05c7" providerId="LiveId" clId="{C3C1D7E0-EE96-4567-82F8-0076C1E33D75}" dt="2023-08-10T22:03:49.910" v="3523" actId="1076"/>
          <ac:picMkLst>
            <pc:docMk/>
            <pc:sldMk cId="3683015964" sldId="307"/>
            <ac:picMk id="3074" creationId="{AEEDD112-93A4-EFC5-4046-71C9518DE751}"/>
          </ac:picMkLst>
        </pc:picChg>
      </pc:sldChg>
      <pc:sldChg chg="addSp add del">
        <pc:chgData name="Henrique Castro" userId="61c17a0ec72b05c7" providerId="LiveId" clId="{C3C1D7E0-EE96-4567-82F8-0076C1E33D75}" dt="2023-08-10T23:41:58.785" v="3674" actId="47"/>
        <pc:sldMkLst>
          <pc:docMk/>
          <pc:sldMk cId="3884564145" sldId="308"/>
        </pc:sldMkLst>
        <pc:picChg chg="add">
          <ac:chgData name="Henrique Castro" userId="61c17a0ec72b05c7" providerId="LiveId" clId="{C3C1D7E0-EE96-4567-82F8-0076C1E33D75}" dt="2023-08-10T21:54:06.740" v="3515"/>
          <ac:picMkLst>
            <pc:docMk/>
            <pc:sldMk cId="3884564145" sldId="308"/>
            <ac:picMk id="2050" creationId="{7CB4786B-E528-6501-8F3C-66711B41A414}"/>
          </ac:picMkLst>
        </pc:picChg>
      </pc:sldChg>
      <pc:sldChg chg="add ord modTransition modAnim">
        <pc:chgData name="Henrique Castro" userId="61c17a0ec72b05c7" providerId="LiveId" clId="{C3C1D7E0-EE96-4567-82F8-0076C1E33D75}" dt="2023-08-10T22:08:42.880" v="3538"/>
        <pc:sldMkLst>
          <pc:docMk/>
          <pc:sldMk cId="2783562132" sldId="309"/>
        </pc:sldMkLst>
      </pc:sldChg>
      <pc:sldChg chg="addSp delSp modSp add mod ord">
        <pc:chgData name="Henrique Castro" userId="61c17a0ec72b05c7" providerId="LiveId" clId="{C3C1D7E0-EE96-4567-82F8-0076C1E33D75}" dt="2023-08-10T22:44:02.120" v="3584" actId="1076"/>
        <pc:sldMkLst>
          <pc:docMk/>
          <pc:sldMk cId="1548467100" sldId="310"/>
        </pc:sldMkLst>
        <pc:spChg chg="mod">
          <ac:chgData name="Henrique Castro" userId="61c17a0ec72b05c7" providerId="LiveId" clId="{C3C1D7E0-EE96-4567-82F8-0076C1E33D75}" dt="2023-08-10T22:36:26.685" v="3554"/>
          <ac:spMkLst>
            <pc:docMk/>
            <pc:sldMk cId="1548467100" sldId="310"/>
            <ac:spMk id="3" creationId="{94C2674D-C211-3EE7-75B9-CFCBCF64EEBB}"/>
          </ac:spMkLst>
        </pc:spChg>
        <pc:spChg chg="mod">
          <ac:chgData name="Henrique Castro" userId="61c17a0ec72b05c7" providerId="LiveId" clId="{C3C1D7E0-EE96-4567-82F8-0076C1E33D75}" dt="2023-08-10T22:44:02.120" v="3584" actId="1076"/>
          <ac:spMkLst>
            <pc:docMk/>
            <pc:sldMk cId="1548467100" sldId="310"/>
            <ac:spMk id="8" creationId="{94DAD0F9-6658-694C-13F7-11652768ECDE}"/>
          </ac:spMkLst>
        </pc:spChg>
        <pc:spChg chg="mod">
          <ac:chgData name="Henrique Castro" userId="61c17a0ec72b05c7" providerId="LiveId" clId="{C3C1D7E0-EE96-4567-82F8-0076C1E33D75}" dt="2023-08-10T22:09:39.530" v="3547" actId="1076"/>
          <ac:spMkLst>
            <pc:docMk/>
            <pc:sldMk cId="1548467100" sldId="310"/>
            <ac:spMk id="9" creationId="{E3310CFF-E730-E6D2-AF42-6C62DBD3D7B2}"/>
          </ac:spMkLst>
        </pc:spChg>
        <pc:picChg chg="del">
          <ac:chgData name="Henrique Castro" userId="61c17a0ec72b05c7" providerId="LiveId" clId="{C3C1D7E0-EE96-4567-82F8-0076C1E33D75}" dt="2023-08-10T22:33:34.130" v="3548" actId="478"/>
          <ac:picMkLst>
            <pc:docMk/>
            <pc:sldMk cId="1548467100" sldId="310"/>
            <ac:picMk id="3074" creationId="{AEEDD112-93A4-EFC5-4046-71C9518DE751}"/>
          </ac:picMkLst>
        </pc:picChg>
        <pc:picChg chg="add mod">
          <ac:chgData name="Henrique Castro" userId="61c17a0ec72b05c7" providerId="LiveId" clId="{C3C1D7E0-EE96-4567-82F8-0076C1E33D75}" dt="2023-08-10T22:33:48.120" v="3553" actId="1076"/>
          <ac:picMkLst>
            <pc:docMk/>
            <pc:sldMk cId="1548467100" sldId="310"/>
            <ac:picMk id="4098" creationId="{7601942E-CF97-2119-7545-F4C1C095C21F}"/>
          </ac:picMkLst>
        </pc:picChg>
      </pc:sldChg>
      <pc:sldChg chg="add ord">
        <pc:chgData name="Henrique Castro" userId="61c17a0ec72b05c7" providerId="LiveId" clId="{C3C1D7E0-EE96-4567-82F8-0076C1E33D75}" dt="2023-08-10T22:45:11.482" v="3587"/>
        <pc:sldMkLst>
          <pc:docMk/>
          <pc:sldMk cId="296847420" sldId="311"/>
        </pc:sldMkLst>
      </pc:sldChg>
      <pc:sldChg chg="addSp delSp modSp add mod ord">
        <pc:chgData name="Henrique Castro" userId="61c17a0ec72b05c7" providerId="LiveId" clId="{C3C1D7E0-EE96-4567-82F8-0076C1E33D75}" dt="2023-08-10T23:18:34.513" v="3626" actId="1076"/>
        <pc:sldMkLst>
          <pc:docMk/>
          <pc:sldMk cId="3800253904" sldId="312"/>
        </pc:sldMkLst>
        <pc:spChg chg="mod">
          <ac:chgData name="Henrique Castro" userId="61c17a0ec72b05c7" providerId="LiveId" clId="{C3C1D7E0-EE96-4567-82F8-0076C1E33D75}" dt="2023-08-10T22:52:12.460" v="3601" actId="20577"/>
          <ac:spMkLst>
            <pc:docMk/>
            <pc:sldMk cId="3800253904" sldId="312"/>
            <ac:spMk id="3" creationId="{94C2674D-C211-3EE7-75B9-CFCBCF64EEBB}"/>
          </ac:spMkLst>
        </pc:spChg>
        <pc:spChg chg="add del">
          <ac:chgData name="Henrique Castro" userId="61c17a0ec72b05c7" providerId="LiveId" clId="{C3C1D7E0-EE96-4567-82F8-0076C1E33D75}" dt="2023-08-10T23:06:00.970" v="3604" actId="22"/>
          <ac:spMkLst>
            <pc:docMk/>
            <pc:sldMk cId="3800253904" sldId="312"/>
            <ac:spMk id="6" creationId="{351749CD-0955-4ABA-77EA-21AEC8AC5118}"/>
          </ac:spMkLst>
        </pc:spChg>
        <pc:spChg chg="mod">
          <ac:chgData name="Henrique Castro" userId="61c17a0ec72b05c7" providerId="LiveId" clId="{C3C1D7E0-EE96-4567-82F8-0076C1E33D75}" dt="2023-08-10T23:16:09.493" v="3623" actId="113"/>
          <ac:spMkLst>
            <pc:docMk/>
            <pc:sldMk cId="3800253904" sldId="312"/>
            <ac:spMk id="8" creationId="{94DAD0F9-6658-694C-13F7-11652768ECDE}"/>
          </ac:spMkLst>
        </pc:spChg>
        <pc:spChg chg="mod">
          <ac:chgData name="Henrique Castro" userId="61c17a0ec72b05c7" providerId="LiveId" clId="{C3C1D7E0-EE96-4567-82F8-0076C1E33D75}" dt="2023-08-10T23:18:34.513" v="3626" actId="1076"/>
          <ac:spMkLst>
            <pc:docMk/>
            <pc:sldMk cId="3800253904" sldId="312"/>
            <ac:spMk id="9" creationId="{E3310CFF-E730-E6D2-AF42-6C62DBD3D7B2}"/>
          </ac:spMkLst>
        </pc:spChg>
        <pc:picChg chg="del">
          <ac:chgData name="Henrique Castro" userId="61c17a0ec72b05c7" providerId="LiveId" clId="{C3C1D7E0-EE96-4567-82F8-0076C1E33D75}" dt="2023-08-10T23:05:58.090" v="3602" actId="478"/>
          <ac:picMkLst>
            <pc:docMk/>
            <pc:sldMk cId="3800253904" sldId="312"/>
            <ac:picMk id="4098" creationId="{7601942E-CF97-2119-7545-F4C1C095C21F}"/>
          </ac:picMkLst>
        </pc:picChg>
        <pc:picChg chg="add mod">
          <ac:chgData name="Henrique Castro" userId="61c17a0ec72b05c7" providerId="LiveId" clId="{C3C1D7E0-EE96-4567-82F8-0076C1E33D75}" dt="2023-08-10T23:10:30.325" v="3607" actId="1076"/>
          <ac:picMkLst>
            <pc:docMk/>
            <pc:sldMk cId="3800253904" sldId="312"/>
            <ac:picMk id="5122" creationId="{6CE295D2-4383-69F8-9AFD-396ECEC8BD9A}"/>
          </ac:picMkLst>
        </pc:picChg>
      </pc:sldChg>
      <pc:sldChg chg="add ord">
        <pc:chgData name="Henrique Castro" userId="61c17a0ec72b05c7" providerId="LiveId" clId="{C3C1D7E0-EE96-4567-82F8-0076C1E33D75}" dt="2023-08-10T23:19:14.818" v="3629"/>
        <pc:sldMkLst>
          <pc:docMk/>
          <pc:sldMk cId="4221861618" sldId="313"/>
        </pc:sldMkLst>
      </pc:sldChg>
      <pc:sldChg chg="addSp delSp modSp add mod ord modAnim">
        <pc:chgData name="Henrique Castro" userId="61c17a0ec72b05c7" providerId="LiveId" clId="{C3C1D7E0-EE96-4567-82F8-0076C1E33D75}" dt="2023-08-10T23:37:07.840" v="3673"/>
        <pc:sldMkLst>
          <pc:docMk/>
          <pc:sldMk cId="1724075552" sldId="314"/>
        </pc:sldMkLst>
        <pc:spChg chg="mod">
          <ac:chgData name="Henrique Castro" userId="61c17a0ec72b05c7" providerId="LiveId" clId="{C3C1D7E0-EE96-4567-82F8-0076C1E33D75}" dt="2023-08-10T23:21:02.333" v="3638" actId="20577"/>
          <ac:spMkLst>
            <pc:docMk/>
            <pc:sldMk cId="1724075552" sldId="314"/>
            <ac:spMk id="3" creationId="{94C2674D-C211-3EE7-75B9-CFCBCF64EEBB}"/>
          </ac:spMkLst>
        </pc:spChg>
        <pc:spChg chg="mod">
          <ac:chgData name="Henrique Castro" userId="61c17a0ec72b05c7" providerId="LiveId" clId="{C3C1D7E0-EE96-4567-82F8-0076C1E33D75}" dt="2023-08-10T23:25:27.463" v="3643" actId="113"/>
          <ac:spMkLst>
            <pc:docMk/>
            <pc:sldMk cId="1724075552" sldId="314"/>
            <ac:spMk id="8" creationId="{94DAD0F9-6658-694C-13F7-11652768ECDE}"/>
          </ac:spMkLst>
        </pc:spChg>
        <pc:spChg chg="mod">
          <ac:chgData name="Henrique Castro" userId="61c17a0ec72b05c7" providerId="LiveId" clId="{C3C1D7E0-EE96-4567-82F8-0076C1E33D75}" dt="2023-08-10T23:19:51.355" v="3636" actId="1076"/>
          <ac:spMkLst>
            <pc:docMk/>
            <pc:sldMk cId="1724075552" sldId="314"/>
            <ac:spMk id="9" creationId="{E3310CFF-E730-E6D2-AF42-6C62DBD3D7B2}"/>
          </ac:spMkLst>
        </pc:spChg>
        <pc:spChg chg="add mod">
          <ac:chgData name="Henrique Castro" userId="61c17a0ec72b05c7" providerId="LiveId" clId="{C3C1D7E0-EE96-4567-82F8-0076C1E33D75}" dt="2023-08-10T23:36:49.235" v="3671" actId="207"/>
          <ac:spMkLst>
            <pc:docMk/>
            <pc:sldMk cId="1724075552" sldId="314"/>
            <ac:spMk id="11" creationId="{F30A8EF1-C509-C9EE-AA58-2F28C8BEAC90}"/>
          </ac:spMkLst>
        </pc:spChg>
        <pc:picChg chg="add mod">
          <ac:chgData name="Henrique Castro" userId="61c17a0ec72b05c7" providerId="LiveId" clId="{C3C1D7E0-EE96-4567-82F8-0076C1E33D75}" dt="2023-08-10T23:34:19.913" v="3665" actId="1076"/>
          <ac:picMkLst>
            <pc:docMk/>
            <pc:sldMk cId="1724075552" sldId="314"/>
            <ac:picMk id="6" creationId="{678B4764-D5E7-5344-2E49-CB2DA1B3FBCF}"/>
          </ac:picMkLst>
        </pc:picChg>
        <pc:picChg chg="del">
          <ac:chgData name="Henrique Castro" userId="61c17a0ec72b05c7" providerId="LiveId" clId="{C3C1D7E0-EE96-4567-82F8-0076C1E33D75}" dt="2023-08-10T23:27:12.843" v="3644" actId="478"/>
          <ac:picMkLst>
            <pc:docMk/>
            <pc:sldMk cId="1724075552" sldId="314"/>
            <ac:picMk id="5122" creationId="{6CE295D2-4383-69F8-9AFD-396ECEC8BD9A}"/>
          </ac:picMkLst>
        </pc:picChg>
        <pc:picChg chg="add mod">
          <ac:chgData name="Henrique Castro" userId="61c17a0ec72b05c7" providerId="LiveId" clId="{C3C1D7E0-EE96-4567-82F8-0076C1E33D75}" dt="2023-08-10T23:27:29.959" v="3648" actId="14100"/>
          <ac:picMkLst>
            <pc:docMk/>
            <pc:sldMk cId="1724075552" sldId="314"/>
            <ac:picMk id="6146" creationId="{DA70FDD1-F14D-CF22-2966-8901C1F986AA}"/>
          </ac:picMkLst>
        </pc:picChg>
      </pc:sldChg>
    </pc:docChg>
  </pc:docChgLst>
  <pc:docChgLst>
    <pc:chgData name="Henrique Castro" userId="61c17a0ec72b05c7" providerId="LiveId" clId="{8A302980-D442-4677-8F13-A5DBC1520215}"/>
    <pc:docChg chg="undo custSel addSld delSld modSld sldOrd">
      <pc:chgData name="Henrique Castro" userId="61c17a0ec72b05c7" providerId="LiveId" clId="{8A302980-D442-4677-8F13-A5DBC1520215}" dt="2023-09-03T21:13:56.466" v="1151"/>
      <pc:docMkLst>
        <pc:docMk/>
      </pc:docMkLst>
      <pc:sldChg chg="addSp delSp modSp mod">
        <pc:chgData name="Henrique Castro" userId="61c17a0ec72b05c7" providerId="LiveId" clId="{8A302980-D442-4677-8F13-A5DBC1520215}" dt="2023-09-02T14:06:30.001" v="28" actId="1076"/>
        <pc:sldMkLst>
          <pc:docMk/>
          <pc:sldMk cId="3468741344" sldId="260"/>
        </pc:sldMkLst>
        <pc:spChg chg="mod">
          <ac:chgData name="Henrique Castro" userId="61c17a0ec72b05c7" providerId="LiveId" clId="{8A302980-D442-4677-8F13-A5DBC1520215}" dt="2023-09-02T14:05:08.841" v="21" actId="20577"/>
          <ac:spMkLst>
            <pc:docMk/>
            <pc:sldMk cId="3468741344" sldId="260"/>
            <ac:spMk id="2" creationId="{CAA6829B-53A3-6C84-654A-D22F79C52B03}"/>
          </ac:spMkLst>
        </pc:spChg>
        <pc:picChg chg="add mod">
          <ac:chgData name="Henrique Castro" userId="61c17a0ec72b05c7" providerId="LiveId" clId="{8A302980-D442-4677-8F13-A5DBC1520215}" dt="2023-09-02T14:06:30.001" v="28" actId="1076"/>
          <ac:picMkLst>
            <pc:docMk/>
            <pc:sldMk cId="3468741344" sldId="260"/>
            <ac:picMk id="7" creationId="{4BBA0601-7E97-E8D6-477E-83A4247EB962}"/>
          </ac:picMkLst>
        </pc:picChg>
        <pc:picChg chg="add del">
          <ac:chgData name="Henrique Castro" userId="61c17a0ec72b05c7" providerId="LiveId" clId="{8A302980-D442-4677-8F13-A5DBC1520215}" dt="2023-09-02T14:06:24.448" v="27" actId="478"/>
          <ac:picMkLst>
            <pc:docMk/>
            <pc:sldMk cId="3468741344" sldId="260"/>
            <ac:picMk id="8" creationId="{C1131B4F-3D26-EC7E-F146-46CEFE603894}"/>
          </ac:picMkLst>
        </pc:picChg>
      </pc:sldChg>
      <pc:sldChg chg="addSp delSp modSp add mod">
        <pc:chgData name="Henrique Castro" userId="61c17a0ec72b05c7" providerId="LiveId" clId="{8A302980-D442-4677-8F13-A5DBC1520215}" dt="2023-09-02T19:13:42.513" v="444"/>
        <pc:sldMkLst>
          <pc:docMk/>
          <pc:sldMk cId="409350713" sldId="282"/>
        </pc:sldMkLst>
        <pc:spChg chg="add mod">
          <ac:chgData name="Henrique Castro" userId="61c17a0ec72b05c7" providerId="LiveId" clId="{8A302980-D442-4677-8F13-A5DBC1520215}" dt="2023-09-02T19:13:42.513" v="444"/>
          <ac:spMkLst>
            <pc:docMk/>
            <pc:sldMk cId="409350713" sldId="282"/>
            <ac:spMk id="3" creationId="{0BDBAEE4-70AF-2418-AC39-6E68C9C9FC7B}"/>
          </ac:spMkLst>
        </pc:spChg>
        <pc:spChg chg="del">
          <ac:chgData name="Henrique Castro" userId="61c17a0ec72b05c7" providerId="LiveId" clId="{8A302980-D442-4677-8F13-A5DBC1520215}" dt="2023-09-02T19:13:41.428" v="443" actId="478"/>
          <ac:spMkLst>
            <pc:docMk/>
            <pc:sldMk cId="409350713" sldId="282"/>
            <ac:spMk id="8" creationId="{3F01A752-026C-4A5E-A14F-9645C49372BD}"/>
          </ac:spMkLst>
        </pc:spChg>
      </pc:sldChg>
      <pc:sldChg chg="addSp delSp modSp mod ord">
        <pc:chgData name="Henrique Castro" userId="61c17a0ec72b05c7" providerId="LiveId" clId="{8A302980-D442-4677-8F13-A5DBC1520215}" dt="2023-09-03T15:27:11.904" v="838"/>
        <pc:sldMkLst>
          <pc:docMk/>
          <pc:sldMk cId="3214270577" sldId="287"/>
        </pc:sldMkLst>
        <pc:spChg chg="mod">
          <ac:chgData name="Henrique Castro" userId="61c17a0ec72b05c7" providerId="LiveId" clId="{8A302980-D442-4677-8F13-A5DBC1520215}" dt="2023-09-03T14:03:04.936" v="587" actId="20577"/>
          <ac:spMkLst>
            <pc:docMk/>
            <pc:sldMk cId="3214270577" sldId="287"/>
            <ac:spMk id="5" creationId="{B999A299-D334-2044-36A6-3E47E3133DE9}"/>
          </ac:spMkLst>
        </pc:spChg>
        <pc:spChg chg="mod">
          <ac:chgData name="Henrique Castro" userId="61c17a0ec72b05c7" providerId="LiveId" clId="{8A302980-D442-4677-8F13-A5DBC1520215}" dt="2023-09-03T14:04:37.342" v="595" actId="122"/>
          <ac:spMkLst>
            <pc:docMk/>
            <pc:sldMk cId="3214270577" sldId="287"/>
            <ac:spMk id="6" creationId="{2ADB8EE3-0D1A-E01F-C272-1BE43D83576E}"/>
          </ac:spMkLst>
        </pc:spChg>
        <pc:picChg chg="del">
          <ac:chgData name="Henrique Castro" userId="61c17a0ec72b05c7" providerId="LiveId" clId="{8A302980-D442-4677-8F13-A5DBC1520215}" dt="2023-09-03T14:03:44.198" v="588" actId="478"/>
          <ac:picMkLst>
            <pc:docMk/>
            <pc:sldMk cId="3214270577" sldId="287"/>
            <ac:picMk id="2054" creationId="{44FFD8BF-2A7C-CA14-F37B-16B40F47E104}"/>
          </ac:picMkLst>
        </pc:picChg>
        <pc:picChg chg="add mod">
          <ac:chgData name="Henrique Castro" userId="61c17a0ec72b05c7" providerId="LiveId" clId="{8A302980-D442-4677-8F13-A5DBC1520215}" dt="2023-09-03T14:03:55.842" v="591" actId="1440"/>
          <ac:picMkLst>
            <pc:docMk/>
            <pc:sldMk cId="3214270577" sldId="287"/>
            <ac:picMk id="3074" creationId="{B84C1579-40BE-5DA4-B27E-72B34F6416BB}"/>
          </ac:picMkLst>
        </pc:picChg>
      </pc:sldChg>
      <pc:sldChg chg="modSp mod">
        <pc:chgData name="Henrique Castro" userId="61c17a0ec72b05c7" providerId="LiveId" clId="{8A302980-D442-4677-8F13-A5DBC1520215}" dt="2023-09-02T14:07:48.539" v="79" actId="20577"/>
        <pc:sldMkLst>
          <pc:docMk/>
          <pc:sldMk cId="3784225645" sldId="297"/>
        </pc:sldMkLst>
        <pc:spChg chg="mod">
          <ac:chgData name="Henrique Castro" userId="61c17a0ec72b05c7" providerId="LiveId" clId="{8A302980-D442-4677-8F13-A5DBC1520215}" dt="2023-09-02T14:07:48.539" v="79" actId="20577"/>
          <ac:spMkLst>
            <pc:docMk/>
            <pc:sldMk cId="3784225645" sldId="297"/>
            <ac:spMk id="5" creationId="{3060E479-544C-19B3-E48D-FED30F81500D}"/>
          </ac:spMkLst>
        </pc:spChg>
        <pc:spChg chg="mod">
          <ac:chgData name="Henrique Castro" userId="61c17a0ec72b05c7" providerId="LiveId" clId="{8A302980-D442-4677-8F13-A5DBC1520215}" dt="2023-09-02T14:06:42.481" v="30" actId="20577"/>
          <ac:spMkLst>
            <pc:docMk/>
            <pc:sldMk cId="3784225645" sldId="297"/>
            <ac:spMk id="6" creationId="{325408C2-8E79-F7FD-0AB6-A1CDB279E1B2}"/>
          </ac:spMkLst>
        </pc:spChg>
      </pc:sldChg>
      <pc:sldChg chg="addSp delSp modSp mod">
        <pc:chgData name="Henrique Castro" userId="61c17a0ec72b05c7" providerId="LiveId" clId="{8A302980-D442-4677-8F13-A5DBC1520215}" dt="2023-09-02T14:27:59.371" v="127" actId="1076"/>
        <pc:sldMkLst>
          <pc:docMk/>
          <pc:sldMk cId="3720511401" sldId="302"/>
        </pc:sldMkLst>
        <pc:spChg chg="mod">
          <ac:chgData name="Henrique Castro" userId="61c17a0ec72b05c7" providerId="LiveId" clId="{8A302980-D442-4677-8F13-A5DBC1520215}" dt="2023-09-02T14:22:51.459" v="117" actId="20577"/>
          <ac:spMkLst>
            <pc:docMk/>
            <pc:sldMk cId="3720511401" sldId="302"/>
            <ac:spMk id="2" creationId="{63CCD9D7-D7D6-3F88-DF0A-93B20B6E11BC}"/>
          </ac:spMkLst>
        </pc:spChg>
        <pc:picChg chg="add del mod">
          <ac:chgData name="Henrique Castro" userId="61c17a0ec72b05c7" providerId="LiveId" clId="{8A302980-D442-4677-8F13-A5DBC1520215}" dt="2023-09-02T14:27:36.993" v="122" actId="478"/>
          <ac:picMkLst>
            <pc:docMk/>
            <pc:sldMk cId="3720511401" sldId="302"/>
            <ac:picMk id="1026" creationId="{40623262-5177-2391-3E11-9E79470C3994}"/>
          </ac:picMkLst>
        </pc:picChg>
        <pc:picChg chg="add mod">
          <ac:chgData name="Henrique Castro" userId="61c17a0ec72b05c7" providerId="LiveId" clId="{8A302980-D442-4677-8F13-A5DBC1520215}" dt="2023-09-02T14:27:59.371" v="127" actId="1076"/>
          <ac:picMkLst>
            <pc:docMk/>
            <pc:sldMk cId="3720511401" sldId="302"/>
            <ac:picMk id="1028" creationId="{0B3E1E54-0E18-5F3E-82B7-6A5E75DFB599}"/>
          </ac:picMkLst>
        </pc:picChg>
        <pc:picChg chg="del">
          <ac:chgData name="Henrique Castro" userId="61c17a0ec72b05c7" providerId="LiveId" clId="{8A302980-D442-4677-8F13-A5DBC1520215}" dt="2023-09-02T14:22:55.310" v="118" actId="478"/>
          <ac:picMkLst>
            <pc:docMk/>
            <pc:sldMk cId="3720511401" sldId="302"/>
            <ac:picMk id="2050" creationId="{223C1701-D199-BC48-1D3E-EB216A849A06}"/>
          </ac:picMkLst>
        </pc:picChg>
      </pc:sldChg>
      <pc:sldChg chg="del">
        <pc:chgData name="Henrique Castro" userId="61c17a0ec72b05c7" providerId="LiveId" clId="{8A302980-D442-4677-8F13-A5DBC1520215}" dt="2023-09-02T14:47:09.706" v="397" actId="47"/>
        <pc:sldMkLst>
          <pc:docMk/>
          <pc:sldMk cId="2218636235" sldId="303"/>
        </pc:sldMkLst>
      </pc:sldChg>
      <pc:sldChg chg="del">
        <pc:chgData name="Henrique Castro" userId="61c17a0ec72b05c7" providerId="LiveId" clId="{8A302980-D442-4677-8F13-A5DBC1520215}" dt="2023-09-02T14:47:09.706" v="397" actId="47"/>
        <pc:sldMkLst>
          <pc:docMk/>
          <pc:sldMk cId="3659886272" sldId="304"/>
        </pc:sldMkLst>
      </pc:sldChg>
      <pc:sldChg chg="del">
        <pc:chgData name="Henrique Castro" userId="61c17a0ec72b05c7" providerId="LiveId" clId="{8A302980-D442-4677-8F13-A5DBC1520215}" dt="2023-09-02T14:47:09.706" v="397" actId="47"/>
        <pc:sldMkLst>
          <pc:docMk/>
          <pc:sldMk cId="310790438" sldId="305"/>
        </pc:sldMkLst>
      </pc:sldChg>
      <pc:sldChg chg="del">
        <pc:chgData name="Henrique Castro" userId="61c17a0ec72b05c7" providerId="LiveId" clId="{8A302980-D442-4677-8F13-A5DBC1520215}" dt="2023-09-02T14:47:09.706" v="397" actId="47"/>
        <pc:sldMkLst>
          <pc:docMk/>
          <pc:sldMk cId="1923846244" sldId="306"/>
        </pc:sldMkLst>
      </pc:sldChg>
      <pc:sldChg chg="del">
        <pc:chgData name="Henrique Castro" userId="61c17a0ec72b05c7" providerId="LiveId" clId="{8A302980-D442-4677-8F13-A5DBC1520215}" dt="2023-09-02T14:47:09.706" v="397" actId="47"/>
        <pc:sldMkLst>
          <pc:docMk/>
          <pc:sldMk cId="375067807" sldId="307"/>
        </pc:sldMkLst>
      </pc:sldChg>
      <pc:sldChg chg="del">
        <pc:chgData name="Henrique Castro" userId="61c17a0ec72b05c7" providerId="LiveId" clId="{8A302980-D442-4677-8F13-A5DBC1520215}" dt="2023-09-02T14:47:09.706" v="397" actId="47"/>
        <pc:sldMkLst>
          <pc:docMk/>
          <pc:sldMk cId="208451809" sldId="308"/>
        </pc:sldMkLst>
      </pc:sldChg>
      <pc:sldChg chg="del">
        <pc:chgData name="Henrique Castro" userId="61c17a0ec72b05c7" providerId="LiveId" clId="{8A302980-D442-4677-8F13-A5DBC1520215}" dt="2023-09-02T14:47:09.706" v="397" actId="47"/>
        <pc:sldMkLst>
          <pc:docMk/>
          <pc:sldMk cId="2509180739" sldId="309"/>
        </pc:sldMkLst>
      </pc:sldChg>
      <pc:sldChg chg="del">
        <pc:chgData name="Henrique Castro" userId="61c17a0ec72b05c7" providerId="LiveId" clId="{8A302980-D442-4677-8F13-A5DBC1520215}" dt="2023-09-02T14:47:09.706" v="397" actId="47"/>
        <pc:sldMkLst>
          <pc:docMk/>
          <pc:sldMk cId="4280528138" sldId="310"/>
        </pc:sldMkLst>
      </pc:sldChg>
      <pc:sldChg chg="del">
        <pc:chgData name="Henrique Castro" userId="61c17a0ec72b05c7" providerId="LiveId" clId="{8A302980-D442-4677-8F13-A5DBC1520215}" dt="2023-09-02T14:47:15.271" v="398" actId="47"/>
        <pc:sldMkLst>
          <pc:docMk/>
          <pc:sldMk cId="1040857835" sldId="311"/>
        </pc:sldMkLst>
      </pc:sldChg>
      <pc:sldChg chg="del">
        <pc:chgData name="Henrique Castro" userId="61c17a0ec72b05c7" providerId="LiveId" clId="{8A302980-D442-4677-8F13-A5DBC1520215}" dt="2023-09-02T14:47:15.271" v="398" actId="47"/>
        <pc:sldMkLst>
          <pc:docMk/>
          <pc:sldMk cId="745113041" sldId="312"/>
        </pc:sldMkLst>
      </pc:sldChg>
      <pc:sldChg chg="del">
        <pc:chgData name="Henrique Castro" userId="61c17a0ec72b05c7" providerId="LiveId" clId="{8A302980-D442-4677-8F13-A5DBC1520215}" dt="2023-09-02T14:47:15.271" v="398" actId="47"/>
        <pc:sldMkLst>
          <pc:docMk/>
          <pc:sldMk cId="957041518" sldId="313"/>
        </pc:sldMkLst>
      </pc:sldChg>
      <pc:sldChg chg="addSp delSp modSp new mod modTransition modClrScheme modAnim chgLayout">
        <pc:chgData name="Henrique Castro" userId="61c17a0ec72b05c7" providerId="LiveId" clId="{8A302980-D442-4677-8F13-A5DBC1520215}" dt="2023-09-03T11:58:59.010" v="450"/>
        <pc:sldMkLst>
          <pc:docMk/>
          <pc:sldMk cId="2080748224" sldId="314"/>
        </pc:sldMkLst>
        <pc:spChg chg="del mod ord">
          <ac:chgData name="Henrique Castro" userId="61c17a0ec72b05c7" providerId="LiveId" clId="{8A302980-D442-4677-8F13-A5DBC1520215}" dt="2023-09-02T14:32:09.791" v="129" actId="700"/>
          <ac:spMkLst>
            <pc:docMk/>
            <pc:sldMk cId="2080748224" sldId="314"/>
            <ac:spMk id="2" creationId="{C19E32F6-352C-088A-FEEA-2EA02FB73164}"/>
          </ac:spMkLst>
        </pc:spChg>
        <pc:spChg chg="del">
          <ac:chgData name="Henrique Castro" userId="61c17a0ec72b05c7" providerId="LiveId" clId="{8A302980-D442-4677-8F13-A5DBC1520215}" dt="2023-09-02T14:32:09.791" v="129" actId="700"/>
          <ac:spMkLst>
            <pc:docMk/>
            <pc:sldMk cId="2080748224" sldId="314"/>
            <ac:spMk id="3" creationId="{75262034-A694-98A1-1905-084EE610177B}"/>
          </ac:spMkLst>
        </pc:spChg>
        <pc:spChg chg="mod ord">
          <ac:chgData name="Henrique Castro" userId="61c17a0ec72b05c7" providerId="LiveId" clId="{8A302980-D442-4677-8F13-A5DBC1520215}" dt="2023-09-02T14:32:09.791" v="129" actId="700"/>
          <ac:spMkLst>
            <pc:docMk/>
            <pc:sldMk cId="2080748224" sldId="314"/>
            <ac:spMk id="4" creationId="{1748354C-47C0-7825-960E-32E4187653E4}"/>
          </ac:spMkLst>
        </pc:spChg>
        <pc:spChg chg="mod ord">
          <ac:chgData name="Henrique Castro" userId="61c17a0ec72b05c7" providerId="LiveId" clId="{8A302980-D442-4677-8F13-A5DBC1520215}" dt="2023-09-02T14:32:09.791" v="129" actId="700"/>
          <ac:spMkLst>
            <pc:docMk/>
            <pc:sldMk cId="2080748224" sldId="314"/>
            <ac:spMk id="5" creationId="{5DFA92B5-E3F3-7823-C554-034775CE5E7F}"/>
          </ac:spMkLst>
        </pc:spChg>
        <pc:spChg chg="add mod ord">
          <ac:chgData name="Henrique Castro" userId="61c17a0ec72b05c7" providerId="LiveId" clId="{8A302980-D442-4677-8F13-A5DBC1520215}" dt="2023-09-02T14:32:18.811" v="130"/>
          <ac:spMkLst>
            <pc:docMk/>
            <pc:sldMk cId="2080748224" sldId="314"/>
            <ac:spMk id="6" creationId="{95FD96A4-7436-4E0E-69E2-02F64B4C9C98}"/>
          </ac:spMkLst>
        </pc:spChg>
        <pc:spChg chg="add del mod">
          <ac:chgData name="Henrique Castro" userId="61c17a0ec72b05c7" providerId="LiveId" clId="{8A302980-D442-4677-8F13-A5DBC1520215}" dt="2023-09-02T14:36:19.352" v="172" actId="478"/>
          <ac:spMkLst>
            <pc:docMk/>
            <pc:sldMk cId="2080748224" sldId="314"/>
            <ac:spMk id="8" creationId="{0A001EA4-39E2-889C-3821-98C22ADB32BE}"/>
          </ac:spMkLst>
        </pc:spChg>
        <pc:spChg chg="add mod">
          <ac:chgData name="Henrique Castro" userId="61c17a0ec72b05c7" providerId="LiveId" clId="{8A302980-D442-4677-8F13-A5DBC1520215}" dt="2023-09-02T14:48:36.877" v="406" actId="1076"/>
          <ac:spMkLst>
            <pc:docMk/>
            <pc:sldMk cId="2080748224" sldId="314"/>
            <ac:spMk id="9" creationId="{82B92F1B-C7CF-651B-A87C-869300CD8303}"/>
          </ac:spMkLst>
        </pc:spChg>
        <pc:spChg chg="add mod">
          <ac:chgData name="Henrique Castro" userId="61c17a0ec72b05c7" providerId="LiveId" clId="{8A302980-D442-4677-8F13-A5DBC1520215}" dt="2023-09-02T14:46:43.391" v="395" actId="14861"/>
          <ac:spMkLst>
            <pc:docMk/>
            <pc:sldMk cId="2080748224" sldId="314"/>
            <ac:spMk id="10" creationId="{1C60069B-0AE5-6E19-E28F-D3BD0D0AB0CD}"/>
          </ac:spMkLst>
        </pc:spChg>
      </pc:sldChg>
      <pc:sldChg chg="add del modTransition">
        <pc:chgData name="Henrique Castro" userId="61c17a0ec72b05c7" providerId="LiveId" clId="{8A302980-D442-4677-8F13-A5DBC1520215}" dt="2023-09-02T17:17:31.385" v="409" actId="2696"/>
        <pc:sldMkLst>
          <pc:docMk/>
          <pc:sldMk cId="2271443307" sldId="315"/>
        </pc:sldMkLst>
      </pc:sldChg>
      <pc:sldChg chg="add del">
        <pc:chgData name="Henrique Castro" userId="61c17a0ec72b05c7" providerId="LiveId" clId="{8A302980-D442-4677-8F13-A5DBC1520215}" dt="2023-09-02T14:47:19.851" v="399" actId="47"/>
        <pc:sldMkLst>
          <pc:docMk/>
          <pc:sldMk cId="2386445069" sldId="315"/>
        </pc:sldMkLst>
      </pc:sldChg>
      <pc:sldChg chg="addSp delSp modSp new mod modTransition modAnim">
        <pc:chgData name="Henrique Castro" userId="61c17a0ec72b05c7" providerId="LiveId" clId="{8A302980-D442-4677-8F13-A5DBC1520215}" dt="2023-09-02T19:10:08.609" v="437"/>
        <pc:sldMkLst>
          <pc:docMk/>
          <pc:sldMk cId="3998433767" sldId="315"/>
        </pc:sldMkLst>
        <pc:spChg chg="del">
          <ac:chgData name="Henrique Castro" userId="61c17a0ec72b05c7" providerId="LiveId" clId="{8A302980-D442-4677-8F13-A5DBC1520215}" dt="2023-09-02T19:07:00.352" v="417" actId="478"/>
          <ac:spMkLst>
            <pc:docMk/>
            <pc:sldMk cId="3998433767" sldId="315"/>
            <ac:spMk id="2" creationId="{B6062477-B9D9-5B7C-12B0-E3E4BE6073C6}"/>
          </ac:spMkLst>
        </pc:spChg>
        <pc:picChg chg="add mod">
          <ac:chgData name="Henrique Castro" userId="61c17a0ec72b05c7" providerId="LiveId" clId="{8A302980-D442-4677-8F13-A5DBC1520215}" dt="2023-09-02T19:07:07.973" v="419" actId="1076"/>
          <ac:picMkLst>
            <pc:docMk/>
            <pc:sldMk cId="3998433767" sldId="315"/>
            <ac:picMk id="5" creationId="{58EB5CC5-FDBE-FD96-931E-6958529DBC1F}"/>
          </ac:picMkLst>
        </pc:picChg>
        <pc:picChg chg="add mod">
          <ac:chgData name="Henrique Castro" userId="61c17a0ec72b05c7" providerId="LiveId" clId="{8A302980-D442-4677-8F13-A5DBC1520215}" dt="2023-09-02T19:07:07.973" v="419" actId="1076"/>
          <ac:picMkLst>
            <pc:docMk/>
            <pc:sldMk cId="3998433767" sldId="315"/>
            <ac:picMk id="6" creationId="{1786C4BF-C720-BB08-F05E-47BF2B029B06}"/>
          </ac:picMkLst>
        </pc:picChg>
      </pc:sldChg>
      <pc:sldChg chg="addSp delSp modSp add mod delAnim modAnim">
        <pc:chgData name="Henrique Castro" userId="61c17a0ec72b05c7" providerId="LiveId" clId="{8A302980-D442-4677-8F13-A5DBC1520215}" dt="2023-09-02T19:09:03.906" v="436"/>
        <pc:sldMkLst>
          <pc:docMk/>
          <pc:sldMk cId="1539301228" sldId="316"/>
        </pc:sldMkLst>
        <pc:spChg chg="del">
          <ac:chgData name="Henrique Castro" userId="61c17a0ec72b05c7" providerId="LiveId" clId="{8A302980-D442-4677-8F13-A5DBC1520215}" dt="2023-09-02T18:40:00.800" v="413" actId="478"/>
          <ac:spMkLst>
            <pc:docMk/>
            <pc:sldMk cId="1539301228" sldId="316"/>
            <ac:spMk id="9" creationId="{82B92F1B-C7CF-651B-A87C-869300CD8303}"/>
          </ac:spMkLst>
        </pc:spChg>
        <pc:spChg chg="del">
          <ac:chgData name="Henrique Castro" userId="61c17a0ec72b05c7" providerId="LiveId" clId="{8A302980-D442-4677-8F13-A5DBC1520215}" dt="2023-09-02T18:39:58.537" v="412" actId="478"/>
          <ac:spMkLst>
            <pc:docMk/>
            <pc:sldMk cId="1539301228" sldId="316"/>
            <ac:spMk id="10" creationId="{1C60069B-0AE5-6E19-E28F-D3BD0D0AB0CD}"/>
          </ac:spMkLst>
        </pc:spChg>
        <pc:picChg chg="add mod">
          <ac:chgData name="Henrique Castro" userId="61c17a0ec72b05c7" providerId="LiveId" clId="{8A302980-D442-4677-8F13-A5DBC1520215}" dt="2023-09-02T19:07:53.505" v="423" actId="1076"/>
          <ac:picMkLst>
            <pc:docMk/>
            <pc:sldMk cId="1539301228" sldId="316"/>
            <ac:picMk id="2" creationId="{C2303CD0-1766-D294-E270-BF610F2D2CB8}"/>
          </ac:picMkLst>
        </pc:picChg>
        <pc:picChg chg="add mod">
          <ac:chgData name="Henrique Castro" userId="61c17a0ec72b05c7" providerId="LiveId" clId="{8A302980-D442-4677-8F13-A5DBC1520215}" dt="2023-09-02T19:08:28.913" v="434" actId="1037"/>
          <ac:picMkLst>
            <pc:docMk/>
            <pc:sldMk cId="1539301228" sldId="316"/>
            <ac:picMk id="3" creationId="{B3856825-5043-D4DF-451E-83C3D0944F1D}"/>
          </ac:picMkLst>
        </pc:picChg>
      </pc:sldChg>
      <pc:sldChg chg="addSp delSp modSp add mod modShow">
        <pc:chgData name="Henrique Castro" userId="61c17a0ec72b05c7" providerId="LiveId" clId="{8A302980-D442-4677-8F13-A5DBC1520215}" dt="2023-09-02T19:13:34" v="442"/>
        <pc:sldMkLst>
          <pc:docMk/>
          <pc:sldMk cId="3843262946" sldId="508"/>
        </pc:sldMkLst>
        <pc:spChg chg="add del mod">
          <ac:chgData name="Henrique Castro" userId="61c17a0ec72b05c7" providerId="LiveId" clId="{8A302980-D442-4677-8F13-A5DBC1520215}" dt="2023-09-02T19:13:33.002" v="441" actId="478"/>
          <ac:spMkLst>
            <pc:docMk/>
            <pc:sldMk cId="3843262946" sldId="508"/>
            <ac:spMk id="5" creationId="{6AC29B80-439B-DD87-0CEA-BA4C93F21488}"/>
          </ac:spMkLst>
        </pc:spChg>
        <pc:spChg chg="del">
          <ac:chgData name="Henrique Castro" userId="61c17a0ec72b05c7" providerId="LiveId" clId="{8A302980-D442-4677-8F13-A5DBC1520215}" dt="2023-09-02T19:13:27.151" v="440" actId="478"/>
          <ac:spMkLst>
            <pc:docMk/>
            <pc:sldMk cId="3843262946" sldId="508"/>
            <ac:spMk id="6" creationId="{E8096DED-E722-4472-A9E7-AFC43E530FA3}"/>
          </ac:spMkLst>
        </pc:spChg>
        <pc:spChg chg="add mod">
          <ac:chgData name="Henrique Castro" userId="61c17a0ec72b05c7" providerId="LiveId" clId="{8A302980-D442-4677-8F13-A5DBC1520215}" dt="2023-09-02T19:13:34" v="442"/>
          <ac:spMkLst>
            <pc:docMk/>
            <pc:sldMk cId="3843262946" sldId="508"/>
            <ac:spMk id="7" creationId="{3F668141-C6F0-19AC-3279-27B9890E9AF4}"/>
          </ac:spMkLst>
        </pc:spChg>
      </pc:sldChg>
      <pc:sldChg chg="addSp delSp modSp new mod modClrScheme modAnim chgLayout">
        <pc:chgData name="Henrique Castro" userId="61c17a0ec72b05c7" providerId="LiveId" clId="{8A302980-D442-4677-8F13-A5DBC1520215}" dt="2023-09-03T12:38:11.582" v="486"/>
        <pc:sldMkLst>
          <pc:docMk/>
          <pc:sldMk cId="2402031965" sldId="509"/>
        </pc:sldMkLst>
        <pc:spChg chg="del">
          <ac:chgData name="Henrique Castro" userId="61c17a0ec72b05c7" providerId="LiveId" clId="{8A302980-D442-4677-8F13-A5DBC1520215}" dt="2023-09-02T20:19:32.561" v="446" actId="700"/>
          <ac:spMkLst>
            <pc:docMk/>
            <pc:sldMk cId="2402031965" sldId="509"/>
            <ac:spMk id="2" creationId="{5D77FA92-9AB0-C245-B37C-4ACA4FF34D75}"/>
          </ac:spMkLst>
        </pc:spChg>
        <pc:spChg chg="mod ord">
          <ac:chgData name="Henrique Castro" userId="61c17a0ec72b05c7" providerId="LiveId" clId="{8A302980-D442-4677-8F13-A5DBC1520215}" dt="2023-09-02T20:19:32.561" v="446" actId="700"/>
          <ac:spMkLst>
            <pc:docMk/>
            <pc:sldMk cId="2402031965" sldId="509"/>
            <ac:spMk id="3" creationId="{6D92507F-1388-30BD-6250-70DADDEB9B04}"/>
          </ac:spMkLst>
        </pc:spChg>
        <pc:spChg chg="mod ord">
          <ac:chgData name="Henrique Castro" userId="61c17a0ec72b05c7" providerId="LiveId" clId="{8A302980-D442-4677-8F13-A5DBC1520215}" dt="2023-09-02T20:19:32.561" v="446" actId="700"/>
          <ac:spMkLst>
            <pc:docMk/>
            <pc:sldMk cId="2402031965" sldId="509"/>
            <ac:spMk id="4" creationId="{879262FE-2F00-DF6E-3EB5-FAFC195622EB}"/>
          </ac:spMkLst>
        </pc:spChg>
        <pc:spChg chg="add mod">
          <ac:chgData name="Henrique Castro" userId="61c17a0ec72b05c7" providerId="LiveId" clId="{8A302980-D442-4677-8F13-A5DBC1520215}" dt="2023-09-03T12:37:43.688" v="484" actId="1582"/>
          <ac:spMkLst>
            <pc:docMk/>
            <pc:sldMk cId="2402031965" sldId="509"/>
            <ac:spMk id="7" creationId="{AC3204E3-58EA-AB24-1A2B-C7CCF75CD893}"/>
          </ac:spMkLst>
        </pc:spChg>
        <pc:graphicFrameChg chg="add del mod">
          <ac:chgData name="Henrique Castro" userId="61c17a0ec72b05c7" providerId="LiveId" clId="{8A302980-D442-4677-8F13-A5DBC1520215}" dt="2023-09-03T12:35:33.201" v="473"/>
          <ac:graphicFrameMkLst>
            <pc:docMk/>
            <pc:sldMk cId="2402031965" sldId="509"/>
            <ac:graphicFrameMk id="2" creationId="{7AC0969F-90C3-7FBB-6DC0-4556193DE501}"/>
          </ac:graphicFrameMkLst>
        </pc:graphicFrameChg>
        <pc:picChg chg="add mod">
          <ac:chgData name="Henrique Castro" userId="61c17a0ec72b05c7" providerId="LiveId" clId="{8A302980-D442-4677-8F13-A5DBC1520215}" dt="2023-09-03T12:37:02.177" v="480" actId="1440"/>
          <ac:picMkLst>
            <pc:docMk/>
            <pc:sldMk cId="2402031965" sldId="509"/>
            <ac:picMk id="6" creationId="{E38097C3-EC05-8574-09AB-E015C224065A}"/>
          </ac:picMkLst>
        </pc:picChg>
        <pc:picChg chg="add mod">
          <ac:chgData name="Henrique Castro" userId="61c17a0ec72b05c7" providerId="LiveId" clId="{8A302980-D442-4677-8F13-A5DBC1520215}" dt="2023-09-03T12:28:14.081" v="471" actId="1076"/>
          <ac:picMkLst>
            <pc:docMk/>
            <pc:sldMk cId="2402031965" sldId="509"/>
            <ac:picMk id="2050" creationId="{FCBD9A7A-70A8-60C2-4DF3-E40F6C7788C4}"/>
          </ac:picMkLst>
        </pc:picChg>
      </pc:sldChg>
      <pc:sldChg chg="addSp delSp modSp new mod modClrScheme delAnim modAnim chgLayout">
        <pc:chgData name="Henrique Castro" userId="61c17a0ec72b05c7" providerId="LiveId" clId="{8A302980-D442-4677-8F13-A5DBC1520215}" dt="2023-09-03T12:20:16.878" v="466" actId="1076"/>
        <pc:sldMkLst>
          <pc:docMk/>
          <pc:sldMk cId="2439228981" sldId="510"/>
        </pc:sldMkLst>
        <pc:spChg chg="del">
          <ac:chgData name="Henrique Castro" userId="61c17a0ec72b05c7" providerId="LiveId" clId="{8A302980-D442-4677-8F13-A5DBC1520215}" dt="2023-09-03T12:18:15.666" v="452" actId="700"/>
          <ac:spMkLst>
            <pc:docMk/>
            <pc:sldMk cId="2439228981" sldId="510"/>
            <ac:spMk id="2" creationId="{0821EEEA-E726-B0AA-A859-46E3D7D767C2}"/>
          </ac:spMkLst>
        </pc:spChg>
        <pc:spChg chg="mod ord">
          <ac:chgData name="Henrique Castro" userId="61c17a0ec72b05c7" providerId="LiveId" clId="{8A302980-D442-4677-8F13-A5DBC1520215}" dt="2023-09-03T12:18:15.666" v="452" actId="700"/>
          <ac:spMkLst>
            <pc:docMk/>
            <pc:sldMk cId="2439228981" sldId="510"/>
            <ac:spMk id="3" creationId="{D80CE8E0-25F3-97C6-8B54-6ABF69A8AF27}"/>
          </ac:spMkLst>
        </pc:spChg>
        <pc:spChg chg="mod ord">
          <ac:chgData name="Henrique Castro" userId="61c17a0ec72b05c7" providerId="LiveId" clId="{8A302980-D442-4677-8F13-A5DBC1520215}" dt="2023-09-03T12:18:15.666" v="452" actId="700"/>
          <ac:spMkLst>
            <pc:docMk/>
            <pc:sldMk cId="2439228981" sldId="510"/>
            <ac:spMk id="4" creationId="{2DABA6F3-FF11-DD43-1C9F-A9756BBC3E31}"/>
          </ac:spMkLst>
        </pc:spChg>
        <pc:spChg chg="add del">
          <ac:chgData name="Henrique Castro" userId="61c17a0ec72b05c7" providerId="LiveId" clId="{8A302980-D442-4677-8F13-A5DBC1520215}" dt="2023-09-03T12:18:20.037" v="454" actId="22"/>
          <ac:spMkLst>
            <pc:docMk/>
            <pc:sldMk cId="2439228981" sldId="510"/>
            <ac:spMk id="6" creationId="{09110A26-FDA8-6A72-C16B-8B92FEC48C37}"/>
          </ac:spMkLst>
        </pc:spChg>
        <pc:picChg chg="add del mod">
          <ac:chgData name="Henrique Castro" userId="61c17a0ec72b05c7" providerId="LiveId" clId="{8A302980-D442-4677-8F13-A5DBC1520215}" dt="2023-09-03T12:19:50.674" v="462" actId="478"/>
          <ac:picMkLst>
            <pc:docMk/>
            <pc:sldMk cId="2439228981" sldId="510"/>
            <ac:picMk id="7" creationId="{973245FF-9572-5807-6954-18DC6A19E7C7}"/>
          </ac:picMkLst>
        </pc:picChg>
        <pc:picChg chg="add mod">
          <ac:chgData name="Henrique Castro" userId="61c17a0ec72b05c7" providerId="LiveId" clId="{8A302980-D442-4677-8F13-A5DBC1520215}" dt="2023-09-03T12:20:16.878" v="466" actId="1076"/>
          <ac:picMkLst>
            <pc:docMk/>
            <pc:sldMk cId="2439228981" sldId="510"/>
            <ac:picMk id="8" creationId="{AD86EA22-9D67-1901-F246-3E2046047A76}"/>
          </ac:picMkLst>
        </pc:picChg>
      </pc:sldChg>
      <pc:sldChg chg="addSp delSp modSp add mod delAnim modAnim">
        <pc:chgData name="Henrique Castro" userId="61c17a0ec72b05c7" providerId="LiveId" clId="{8A302980-D442-4677-8F13-A5DBC1520215}" dt="2023-09-03T13:32:02.887" v="514" actId="14861"/>
        <pc:sldMkLst>
          <pc:docMk/>
          <pc:sldMk cId="583577816" sldId="511"/>
        </pc:sldMkLst>
        <pc:spChg chg="add mod">
          <ac:chgData name="Henrique Castro" userId="61c17a0ec72b05c7" providerId="LiveId" clId="{8A302980-D442-4677-8F13-A5DBC1520215}" dt="2023-09-03T12:49:33.095" v="503" actId="208"/>
          <ac:spMkLst>
            <pc:docMk/>
            <pc:sldMk cId="583577816" sldId="511"/>
            <ac:spMk id="2" creationId="{15D479BA-C602-11B4-59F6-6786CCE236EB}"/>
          </ac:spMkLst>
        </pc:spChg>
        <pc:spChg chg="del">
          <ac:chgData name="Henrique Castro" userId="61c17a0ec72b05c7" providerId="LiveId" clId="{8A302980-D442-4677-8F13-A5DBC1520215}" dt="2023-09-03T12:45:02.243" v="488" actId="478"/>
          <ac:spMkLst>
            <pc:docMk/>
            <pc:sldMk cId="583577816" sldId="511"/>
            <ac:spMk id="7" creationId="{AC3204E3-58EA-AB24-1A2B-C7CCF75CD893}"/>
          </ac:spMkLst>
        </pc:spChg>
        <pc:spChg chg="add mod">
          <ac:chgData name="Henrique Castro" userId="61c17a0ec72b05c7" providerId="LiveId" clId="{8A302980-D442-4677-8F13-A5DBC1520215}" dt="2023-09-03T13:32:02.887" v="514" actId="14861"/>
          <ac:spMkLst>
            <pc:docMk/>
            <pc:sldMk cId="583577816" sldId="511"/>
            <ac:spMk id="8" creationId="{3923957B-8021-B838-42B9-DBBDB8D4D4E3}"/>
          </ac:spMkLst>
        </pc:spChg>
        <pc:picChg chg="del">
          <ac:chgData name="Henrique Castro" userId="61c17a0ec72b05c7" providerId="LiveId" clId="{8A302980-D442-4677-8F13-A5DBC1520215}" dt="2023-09-03T12:45:03.672" v="489" actId="478"/>
          <ac:picMkLst>
            <pc:docMk/>
            <pc:sldMk cId="583577816" sldId="511"/>
            <ac:picMk id="6" creationId="{E38097C3-EC05-8574-09AB-E015C224065A}"/>
          </ac:picMkLst>
        </pc:picChg>
      </pc:sldChg>
      <pc:sldChg chg="addSp modSp add mod modTransition modAnim">
        <pc:chgData name="Henrique Castro" userId="61c17a0ec72b05c7" providerId="LiveId" clId="{8A302980-D442-4677-8F13-A5DBC1520215}" dt="2023-09-03T15:09:06.356" v="808"/>
        <pc:sldMkLst>
          <pc:docMk/>
          <pc:sldMk cId="3832027548" sldId="512"/>
        </pc:sldMkLst>
        <pc:spChg chg="add mod">
          <ac:chgData name="Henrique Castro" userId="61c17a0ec72b05c7" providerId="LiveId" clId="{8A302980-D442-4677-8F13-A5DBC1520215}" dt="2023-09-03T13:42:31.109" v="534" actId="1076"/>
          <ac:spMkLst>
            <pc:docMk/>
            <pc:sldMk cId="3832027548" sldId="512"/>
            <ac:spMk id="5" creationId="{64D5591B-42AD-521B-E2EA-E6F17E3F5003}"/>
          </ac:spMkLst>
        </pc:spChg>
        <pc:picChg chg="add mod">
          <ac:chgData name="Henrique Castro" userId="61c17a0ec72b05c7" providerId="LiveId" clId="{8A302980-D442-4677-8F13-A5DBC1520215}" dt="2023-09-03T13:43:53.166" v="539" actId="1076"/>
          <ac:picMkLst>
            <pc:docMk/>
            <pc:sldMk cId="3832027548" sldId="512"/>
            <ac:picMk id="6" creationId="{42A4A036-BA58-F0BF-5FF1-14FBD7105ADF}"/>
          </ac:picMkLst>
        </pc:picChg>
        <pc:picChg chg="add mod">
          <ac:chgData name="Henrique Castro" userId="61c17a0ec72b05c7" providerId="LiveId" clId="{8A302980-D442-4677-8F13-A5DBC1520215}" dt="2023-09-03T13:44:44.962" v="546" actId="1440"/>
          <ac:picMkLst>
            <pc:docMk/>
            <pc:sldMk cId="3832027548" sldId="512"/>
            <ac:picMk id="2052" creationId="{9007EE66-A1FD-99F3-BE15-EAC6684A3A7C}"/>
          </ac:picMkLst>
        </pc:picChg>
      </pc:sldChg>
      <pc:sldChg chg="addSp delSp modSp add mod modTransition modAnim">
        <pc:chgData name="Henrique Castro" userId="61c17a0ec72b05c7" providerId="LiveId" clId="{8A302980-D442-4677-8F13-A5DBC1520215}" dt="2023-09-03T15:09:00.237" v="804"/>
        <pc:sldMkLst>
          <pc:docMk/>
          <pc:sldMk cId="3387249770" sldId="513"/>
        </pc:sldMkLst>
        <pc:spChg chg="del">
          <ac:chgData name="Henrique Castro" userId="61c17a0ec72b05c7" providerId="LiveId" clId="{8A302980-D442-4677-8F13-A5DBC1520215}" dt="2023-09-03T13:56:51.147" v="556" actId="478"/>
          <ac:spMkLst>
            <pc:docMk/>
            <pc:sldMk cId="3387249770" sldId="513"/>
            <ac:spMk id="2" creationId="{15D479BA-C602-11B4-59F6-6786CCE236EB}"/>
          </ac:spMkLst>
        </pc:spChg>
        <pc:spChg chg="mod">
          <ac:chgData name="Henrique Castro" userId="61c17a0ec72b05c7" providerId="LiveId" clId="{8A302980-D442-4677-8F13-A5DBC1520215}" dt="2023-09-03T13:57:12.302" v="562" actId="1076"/>
          <ac:spMkLst>
            <pc:docMk/>
            <pc:sldMk cId="3387249770" sldId="513"/>
            <ac:spMk id="5" creationId="{64D5591B-42AD-521B-E2EA-E6F17E3F5003}"/>
          </ac:spMkLst>
        </pc:spChg>
        <pc:spChg chg="add mod">
          <ac:chgData name="Henrique Castro" userId="61c17a0ec72b05c7" providerId="LiveId" clId="{8A302980-D442-4677-8F13-A5DBC1520215}" dt="2023-09-03T13:58:17.389" v="569" actId="1076"/>
          <ac:spMkLst>
            <pc:docMk/>
            <pc:sldMk cId="3387249770" sldId="513"/>
            <ac:spMk id="7" creationId="{FAB41193-F0EC-AFFB-E3D3-A35AD9F4A716}"/>
          </ac:spMkLst>
        </pc:spChg>
        <pc:spChg chg="del">
          <ac:chgData name="Henrique Castro" userId="61c17a0ec72b05c7" providerId="LiveId" clId="{8A302980-D442-4677-8F13-A5DBC1520215}" dt="2023-09-03T13:56:52.629" v="557" actId="478"/>
          <ac:spMkLst>
            <pc:docMk/>
            <pc:sldMk cId="3387249770" sldId="513"/>
            <ac:spMk id="8" creationId="{3923957B-8021-B838-42B9-DBBDB8D4D4E3}"/>
          </ac:spMkLst>
        </pc:spChg>
        <pc:picChg chg="del">
          <ac:chgData name="Henrique Castro" userId="61c17a0ec72b05c7" providerId="LiveId" clId="{8A302980-D442-4677-8F13-A5DBC1520215}" dt="2023-09-03T13:56:41.970" v="552" actId="478"/>
          <ac:picMkLst>
            <pc:docMk/>
            <pc:sldMk cId="3387249770" sldId="513"/>
            <ac:picMk id="6" creationId="{42A4A036-BA58-F0BF-5FF1-14FBD7105ADF}"/>
          </ac:picMkLst>
        </pc:picChg>
        <pc:picChg chg="add del mod">
          <ac:chgData name="Henrique Castro" userId="61c17a0ec72b05c7" providerId="LiveId" clId="{8A302980-D442-4677-8F13-A5DBC1520215}" dt="2023-09-03T13:57:07.140" v="561" actId="1076"/>
          <ac:picMkLst>
            <pc:docMk/>
            <pc:sldMk cId="3387249770" sldId="513"/>
            <ac:picMk id="2050" creationId="{FCBD9A7A-70A8-60C2-4DF3-E40F6C7788C4}"/>
          </ac:picMkLst>
        </pc:picChg>
        <pc:picChg chg="del">
          <ac:chgData name="Henrique Castro" userId="61c17a0ec72b05c7" providerId="LiveId" clId="{8A302980-D442-4677-8F13-A5DBC1520215}" dt="2023-09-03T13:56:43.149" v="553" actId="478"/>
          <ac:picMkLst>
            <pc:docMk/>
            <pc:sldMk cId="3387249770" sldId="513"/>
            <ac:picMk id="2052" creationId="{9007EE66-A1FD-99F3-BE15-EAC6684A3A7C}"/>
          </ac:picMkLst>
        </pc:picChg>
      </pc:sldChg>
      <pc:sldChg chg="add">
        <pc:chgData name="Henrique Castro" userId="61c17a0ec72b05c7" providerId="LiveId" clId="{8A302980-D442-4677-8F13-A5DBC1520215}" dt="2023-09-03T14:02:54.293" v="573" actId="2890"/>
        <pc:sldMkLst>
          <pc:docMk/>
          <pc:sldMk cId="572087400" sldId="514"/>
        </pc:sldMkLst>
      </pc:sldChg>
      <pc:sldChg chg="addSp delSp modSp add mod modTransition modAnim">
        <pc:chgData name="Henrique Castro" userId="61c17a0ec72b05c7" providerId="LiveId" clId="{8A302980-D442-4677-8F13-A5DBC1520215}" dt="2023-09-03T15:08:55.580" v="800"/>
        <pc:sldMkLst>
          <pc:docMk/>
          <pc:sldMk cId="3460063771" sldId="515"/>
        </pc:sldMkLst>
        <pc:spChg chg="add mod">
          <ac:chgData name="Henrique Castro" userId="61c17a0ec72b05c7" providerId="LiveId" clId="{8A302980-D442-4677-8F13-A5DBC1520215}" dt="2023-09-03T14:28:29.035" v="649" actId="1076"/>
          <ac:spMkLst>
            <pc:docMk/>
            <pc:sldMk cId="3460063771" sldId="515"/>
            <ac:spMk id="2" creationId="{AA2E8A08-1D8D-7034-2849-82998BA66CEC}"/>
          </ac:spMkLst>
        </pc:spChg>
        <pc:spChg chg="mod">
          <ac:chgData name="Henrique Castro" userId="61c17a0ec72b05c7" providerId="LiveId" clId="{8A302980-D442-4677-8F13-A5DBC1520215}" dt="2023-09-03T14:17:16.824" v="597" actId="1076"/>
          <ac:spMkLst>
            <pc:docMk/>
            <pc:sldMk cId="3460063771" sldId="515"/>
            <ac:spMk id="5" creationId="{64D5591B-42AD-521B-E2EA-E6F17E3F5003}"/>
          </ac:spMkLst>
        </pc:spChg>
        <pc:spChg chg="mod">
          <ac:chgData name="Henrique Castro" userId="61c17a0ec72b05c7" providerId="LiveId" clId="{8A302980-D442-4677-8F13-A5DBC1520215}" dt="2023-09-03T14:17:16.824" v="597" actId="1076"/>
          <ac:spMkLst>
            <pc:docMk/>
            <pc:sldMk cId="3460063771" sldId="515"/>
            <ac:spMk id="7" creationId="{FAB41193-F0EC-AFFB-E3D3-A35AD9F4A716}"/>
          </ac:spMkLst>
        </pc:spChg>
        <pc:spChg chg="add mod">
          <ac:chgData name="Henrique Castro" userId="61c17a0ec72b05c7" providerId="LiveId" clId="{8A302980-D442-4677-8F13-A5DBC1520215}" dt="2023-09-03T15:01:01.683" v="720" actId="14100"/>
          <ac:spMkLst>
            <pc:docMk/>
            <pc:sldMk cId="3460063771" sldId="515"/>
            <ac:spMk id="10" creationId="{1ACE5F80-02BA-9C43-9382-50C1EDFA39B3}"/>
          </ac:spMkLst>
        </pc:spChg>
        <pc:spChg chg="add mod">
          <ac:chgData name="Henrique Castro" userId="61c17a0ec72b05c7" providerId="LiveId" clId="{8A302980-D442-4677-8F13-A5DBC1520215}" dt="2023-09-03T15:05:29.048" v="787" actId="1076"/>
          <ac:spMkLst>
            <pc:docMk/>
            <pc:sldMk cId="3460063771" sldId="515"/>
            <ac:spMk id="11" creationId="{EB1770B4-5E87-F4C1-0F67-6B43E5B174A2}"/>
          </ac:spMkLst>
        </pc:spChg>
        <pc:spChg chg="add del">
          <ac:chgData name="Henrique Castro" userId="61c17a0ec72b05c7" providerId="LiveId" clId="{8A302980-D442-4677-8F13-A5DBC1520215}" dt="2023-09-03T15:07:00.370" v="791" actId="22"/>
          <ac:spMkLst>
            <pc:docMk/>
            <pc:sldMk cId="3460063771" sldId="515"/>
            <ac:spMk id="13" creationId="{105BEC41-32FB-8723-3B3D-33643C7726B8}"/>
          </ac:spMkLst>
        </pc:spChg>
        <pc:picChg chg="mod">
          <ac:chgData name="Henrique Castro" userId="61c17a0ec72b05c7" providerId="LiveId" clId="{8A302980-D442-4677-8F13-A5DBC1520215}" dt="2023-09-03T15:06:58.088" v="790" actId="1076"/>
          <ac:picMkLst>
            <pc:docMk/>
            <pc:sldMk cId="3460063771" sldId="515"/>
            <ac:picMk id="2050" creationId="{FCBD9A7A-70A8-60C2-4DF3-E40F6C7788C4}"/>
          </ac:picMkLst>
        </pc:picChg>
        <pc:picChg chg="add mod">
          <ac:chgData name="Henrique Castro" userId="61c17a0ec72b05c7" providerId="LiveId" clId="{8A302980-D442-4677-8F13-A5DBC1520215}" dt="2023-09-03T15:08:21.215" v="795" actId="1076"/>
          <ac:picMkLst>
            <pc:docMk/>
            <pc:sldMk cId="3460063771" sldId="515"/>
            <ac:picMk id="4098" creationId="{7225BF38-EDDC-F0D4-5D04-EBCD1B7F90A6}"/>
          </ac:picMkLst>
        </pc:picChg>
        <pc:cxnChg chg="add mod">
          <ac:chgData name="Henrique Castro" userId="61c17a0ec72b05c7" providerId="LiveId" clId="{8A302980-D442-4677-8F13-A5DBC1520215}" dt="2023-09-03T14:29:16.349" v="653" actId="1582"/>
          <ac:cxnSpMkLst>
            <pc:docMk/>
            <pc:sldMk cId="3460063771" sldId="515"/>
            <ac:cxnSpMk id="8" creationId="{1A3DCD6A-378B-39D1-E1FA-00C975D3FD84}"/>
          </ac:cxnSpMkLst>
        </pc:cxnChg>
      </pc:sldChg>
      <pc:sldChg chg="addSp delSp modSp add mod ord">
        <pc:chgData name="Henrique Castro" userId="61c17a0ec72b05c7" providerId="LiveId" clId="{8A302980-D442-4677-8F13-A5DBC1520215}" dt="2023-09-03T15:22:10.834" v="832" actId="1076"/>
        <pc:sldMkLst>
          <pc:docMk/>
          <pc:sldMk cId="4056660855" sldId="516"/>
        </pc:sldMkLst>
        <pc:spChg chg="mod">
          <ac:chgData name="Henrique Castro" userId="61c17a0ec72b05c7" providerId="LiveId" clId="{8A302980-D442-4677-8F13-A5DBC1520215}" dt="2023-09-03T15:21:58.749" v="830" actId="20577"/>
          <ac:spMkLst>
            <pc:docMk/>
            <pc:sldMk cId="4056660855" sldId="516"/>
            <ac:spMk id="2" creationId="{63CCD9D7-D7D6-3F88-DF0A-93B20B6E11BC}"/>
          </ac:spMkLst>
        </pc:spChg>
        <pc:picChg chg="del">
          <ac:chgData name="Henrique Castro" userId="61c17a0ec72b05c7" providerId="LiveId" clId="{8A302980-D442-4677-8F13-A5DBC1520215}" dt="2023-09-03T15:21:42.324" v="816" actId="478"/>
          <ac:picMkLst>
            <pc:docMk/>
            <pc:sldMk cId="4056660855" sldId="516"/>
            <ac:picMk id="1028" creationId="{0B3E1E54-0E18-5F3E-82B7-6A5E75DFB599}"/>
          </ac:picMkLst>
        </pc:picChg>
        <pc:picChg chg="add mod">
          <ac:chgData name="Henrique Castro" userId="61c17a0ec72b05c7" providerId="LiveId" clId="{8A302980-D442-4677-8F13-A5DBC1520215}" dt="2023-09-03T15:22:10.834" v="832" actId="1076"/>
          <ac:picMkLst>
            <pc:docMk/>
            <pc:sldMk cId="4056660855" sldId="516"/>
            <ac:picMk id="5122" creationId="{CE1ADDEC-B7FB-0349-AE40-D575D9F1EAD2}"/>
          </ac:picMkLst>
        </pc:picChg>
      </pc:sldChg>
      <pc:sldChg chg="add ord modAnim">
        <pc:chgData name="Henrique Castro" userId="61c17a0ec72b05c7" providerId="LiveId" clId="{8A302980-D442-4677-8F13-A5DBC1520215}" dt="2023-09-03T15:27:28.394" v="846"/>
        <pc:sldMkLst>
          <pc:docMk/>
          <pc:sldMk cId="628679608" sldId="517"/>
        </pc:sldMkLst>
      </pc:sldChg>
      <pc:sldChg chg="add del">
        <pc:chgData name="Henrique Castro" userId="61c17a0ec72b05c7" providerId="LiveId" clId="{8A302980-D442-4677-8F13-A5DBC1520215}" dt="2023-09-03T15:27:05.730" v="836" actId="47"/>
        <pc:sldMkLst>
          <pc:docMk/>
          <pc:sldMk cId="1322333621" sldId="517"/>
        </pc:sldMkLst>
      </pc:sldChg>
      <pc:sldChg chg="addSp delSp modSp add mod ord modAnim">
        <pc:chgData name="Henrique Castro" userId="61c17a0ec72b05c7" providerId="LiveId" clId="{8A302980-D442-4677-8F13-A5DBC1520215}" dt="2023-09-03T17:20:59.940" v="919" actId="1037"/>
        <pc:sldMkLst>
          <pc:docMk/>
          <pc:sldMk cId="2762655857" sldId="518"/>
        </pc:sldMkLst>
        <pc:spChg chg="mod">
          <ac:chgData name="Henrique Castro" userId="61c17a0ec72b05c7" providerId="LiveId" clId="{8A302980-D442-4677-8F13-A5DBC1520215}" dt="2023-09-03T17:13:29.501" v="858" actId="20577"/>
          <ac:spMkLst>
            <pc:docMk/>
            <pc:sldMk cId="2762655857" sldId="518"/>
            <ac:spMk id="6" creationId="{95FD96A4-7436-4E0E-69E2-02F64B4C9C98}"/>
          </ac:spMkLst>
        </pc:spChg>
        <pc:spChg chg="add mod">
          <ac:chgData name="Henrique Castro" userId="61c17a0ec72b05c7" providerId="LiveId" clId="{8A302980-D442-4677-8F13-A5DBC1520215}" dt="2023-09-03T17:19:36.704" v="872" actId="207"/>
          <ac:spMkLst>
            <pc:docMk/>
            <pc:sldMk cId="2762655857" sldId="518"/>
            <ac:spMk id="8" creationId="{BF913B67-6B66-D748-D1EF-8CBACA8B391A}"/>
          </ac:spMkLst>
        </pc:spChg>
        <pc:picChg chg="del">
          <ac:chgData name="Henrique Castro" userId="61c17a0ec72b05c7" providerId="LiveId" clId="{8A302980-D442-4677-8F13-A5DBC1520215}" dt="2023-09-03T17:13:32.356" v="859" actId="478"/>
          <ac:picMkLst>
            <pc:docMk/>
            <pc:sldMk cId="2762655857" sldId="518"/>
            <ac:picMk id="2" creationId="{C2303CD0-1766-D294-E270-BF610F2D2CB8}"/>
          </ac:picMkLst>
        </pc:picChg>
        <pc:picChg chg="del">
          <ac:chgData name="Henrique Castro" userId="61c17a0ec72b05c7" providerId="LiveId" clId="{8A302980-D442-4677-8F13-A5DBC1520215}" dt="2023-09-03T17:13:33.355" v="860" actId="478"/>
          <ac:picMkLst>
            <pc:docMk/>
            <pc:sldMk cId="2762655857" sldId="518"/>
            <ac:picMk id="3" creationId="{B3856825-5043-D4DF-451E-83C3D0944F1D}"/>
          </ac:picMkLst>
        </pc:picChg>
        <pc:picChg chg="add mod">
          <ac:chgData name="Henrique Castro" userId="61c17a0ec72b05c7" providerId="LiveId" clId="{8A302980-D442-4677-8F13-A5DBC1520215}" dt="2023-09-03T17:20:59.940" v="919" actId="1037"/>
          <ac:picMkLst>
            <pc:docMk/>
            <pc:sldMk cId="2762655857" sldId="518"/>
            <ac:picMk id="6146" creationId="{5EAA58A7-6AEE-8B98-0975-C44C1CF99818}"/>
          </ac:picMkLst>
        </pc:picChg>
        <pc:picChg chg="add mod">
          <ac:chgData name="Henrique Castro" userId="61c17a0ec72b05c7" providerId="LiveId" clId="{8A302980-D442-4677-8F13-A5DBC1520215}" dt="2023-09-03T17:20:59.940" v="919" actId="1037"/>
          <ac:picMkLst>
            <pc:docMk/>
            <pc:sldMk cId="2762655857" sldId="518"/>
            <ac:picMk id="6148" creationId="{2DE7462D-5F2C-9686-36EE-E76369852E67}"/>
          </ac:picMkLst>
        </pc:picChg>
      </pc:sldChg>
      <pc:sldChg chg="addSp delSp modSp add mod ord modAnim">
        <pc:chgData name="Henrique Castro" userId="61c17a0ec72b05c7" providerId="LiveId" clId="{8A302980-D442-4677-8F13-A5DBC1520215}" dt="2023-09-03T17:46:27.705" v="958"/>
        <pc:sldMkLst>
          <pc:docMk/>
          <pc:sldMk cId="3587562192" sldId="519"/>
        </pc:sldMkLst>
        <pc:spChg chg="add mod">
          <ac:chgData name="Henrique Castro" userId="61c17a0ec72b05c7" providerId="LiveId" clId="{8A302980-D442-4677-8F13-A5DBC1520215}" dt="2023-09-03T17:42:52.999" v="943" actId="1076"/>
          <ac:spMkLst>
            <pc:docMk/>
            <pc:sldMk cId="3587562192" sldId="519"/>
            <ac:spMk id="3" creationId="{34C88383-1828-8437-09DB-115DCBD76A20}"/>
          </ac:spMkLst>
        </pc:spChg>
        <pc:picChg chg="del">
          <ac:chgData name="Henrique Castro" userId="61c17a0ec72b05c7" providerId="LiveId" clId="{8A302980-D442-4677-8F13-A5DBC1520215}" dt="2023-09-03T17:22:06.311" v="921" actId="478"/>
          <ac:picMkLst>
            <pc:docMk/>
            <pc:sldMk cId="3587562192" sldId="519"/>
            <ac:picMk id="6146" creationId="{5EAA58A7-6AEE-8B98-0975-C44C1CF99818}"/>
          </ac:picMkLst>
        </pc:picChg>
        <pc:picChg chg="del">
          <ac:chgData name="Henrique Castro" userId="61c17a0ec72b05c7" providerId="LiveId" clId="{8A302980-D442-4677-8F13-A5DBC1520215}" dt="2023-09-03T17:22:07.154" v="922" actId="478"/>
          <ac:picMkLst>
            <pc:docMk/>
            <pc:sldMk cId="3587562192" sldId="519"/>
            <ac:picMk id="6148" creationId="{2DE7462D-5F2C-9686-36EE-E76369852E67}"/>
          </ac:picMkLst>
        </pc:picChg>
        <pc:picChg chg="add mod">
          <ac:chgData name="Henrique Castro" userId="61c17a0ec72b05c7" providerId="LiveId" clId="{8A302980-D442-4677-8F13-A5DBC1520215}" dt="2023-09-03T17:42:50.365" v="942" actId="1076"/>
          <ac:picMkLst>
            <pc:docMk/>
            <pc:sldMk cId="3587562192" sldId="519"/>
            <ac:picMk id="8194" creationId="{E417E1F6-E6EC-3755-99AC-137EB183773D}"/>
          </ac:picMkLst>
        </pc:picChg>
      </pc:sldChg>
      <pc:sldChg chg="addSp delSp modSp add mod ord delAnim modAnim">
        <pc:chgData name="Henrique Castro" userId="61c17a0ec72b05c7" providerId="LiveId" clId="{8A302980-D442-4677-8F13-A5DBC1520215}" dt="2023-09-03T17:46:30.330" v="960"/>
        <pc:sldMkLst>
          <pc:docMk/>
          <pc:sldMk cId="3771366396" sldId="520"/>
        </pc:sldMkLst>
        <pc:spChg chg="del">
          <ac:chgData name="Henrique Castro" userId="61c17a0ec72b05c7" providerId="LiveId" clId="{8A302980-D442-4677-8F13-A5DBC1520215}" dt="2023-09-03T17:43:01.751" v="946" actId="478"/>
          <ac:spMkLst>
            <pc:docMk/>
            <pc:sldMk cId="3771366396" sldId="520"/>
            <ac:spMk id="3" creationId="{34C88383-1828-8437-09DB-115DCBD76A20}"/>
          </ac:spMkLst>
        </pc:spChg>
        <pc:graphicFrameChg chg="add del mod">
          <ac:chgData name="Henrique Castro" userId="61c17a0ec72b05c7" providerId="LiveId" clId="{8A302980-D442-4677-8F13-A5DBC1520215}" dt="2023-09-03T17:43:06.408" v="948"/>
          <ac:graphicFrameMkLst>
            <pc:docMk/>
            <pc:sldMk cId="3771366396" sldId="520"/>
            <ac:graphicFrameMk id="2" creationId="{11CD85F0-1CB7-F19F-8325-FE3698809375}"/>
          </ac:graphicFrameMkLst>
        </pc:graphicFrameChg>
        <pc:graphicFrameChg chg="add mod modGraphic">
          <ac:chgData name="Henrique Castro" userId="61c17a0ec72b05c7" providerId="LiveId" clId="{8A302980-D442-4677-8F13-A5DBC1520215}" dt="2023-09-03T17:44:07.145" v="956" actId="255"/>
          <ac:graphicFrameMkLst>
            <pc:docMk/>
            <pc:sldMk cId="3771366396" sldId="520"/>
            <ac:graphicFrameMk id="7" creationId="{61ADD294-A00E-0389-4F7E-CBB888DC2523}"/>
          </ac:graphicFrameMkLst>
        </pc:graphicFrameChg>
        <pc:picChg chg="del">
          <ac:chgData name="Henrique Castro" userId="61c17a0ec72b05c7" providerId="LiveId" clId="{8A302980-D442-4677-8F13-A5DBC1520215}" dt="2023-09-03T17:42:59.849" v="945" actId="478"/>
          <ac:picMkLst>
            <pc:docMk/>
            <pc:sldMk cId="3771366396" sldId="520"/>
            <ac:picMk id="8194" creationId="{E417E1F6-E6EC-3755-99AC-137EB183773D}"/>
          </ac:picMkLst>
        </pc:picChg>
      </pc:sldChg>
      <pc:sldChg chg="addSp delSp modSp add mod ord">
        <pc:chgData name="Henrique Castro" userId="61c17a0ec72b05c7" providerId="LiveId" clId="{8A302980-D442-4677-8F13-A5DBC1520215}" dt="2023-09-03T19:26:23.156" v="1028" actId="20577"/>
        <pc:sldMkLst>
          <pc:docMk/>
          <pc:sldMk cId="3334357825" sldId="521"/>
        </pc:sldMkLst>
        <pc:spChg chg="mod">
          <ac:chgData name="Henrique Castro" userId="61c17a0ec72b05c7" providerId="LiveId" clId="{8A302980-D442-4677-8F13-A5DBC1520215}" dt="2023-09-03T19:26:23.156" v="1028" actId="20577"/>
          <ac:spMkLst>
            <pc:docMk/>
            <pc:sldMk cId="3334357825" sldId="521"/>
            <ac:spMk id="2" creationId="{63CCD9D7-D7D6-3F88-DF0A-93B20B6E11BC}"/>
          </ac:spMkLst>
        </pc:spChg>
        <pc:picChg chg="del">
          <ac:chgData name="Henrique Castro" userId="61c17a0ec72b05c7" providerId="LiveId" clId="{8A302980-D442-4677-8F13-A5DBC1520215}" dt="2023-09-03T18:57:02.889" v="984" actId="478"/>
          <ac:picMkLst>
            <pc:docMk/>
            <pc:sldMk cId="3334357825" sldId="521"/>
            <ac:picMk id="5122" creationId="{CE1ADDEC-B7FB-0349-AE40-D575D9F1EAD2}"/>
          </ac:picMkLst>
        </pc:picChg>
        <pc:picChg chg="add mod">
          <ac:chgData name="Henrique Castro" userId="61c17a0ec72b05c7" providerId="LiveId" clId="{8A302980-D442-4677-8F13-A5DBC1520215}" dt="2023-09-03T19:24:21.816" v="1017" actId="1076"/>
          <ac:picMkLst>
            <pc:docMk/>
            <pc:sldMk cId="3334357825" sldId="521"/>
            <ac:picMk id="10242" creationId="{3940F9B5-B418-21A7-8E5B-A2A45CAB339B}"/>
          </ac:picMkLst>
        </pc:picChg>
      </pc:sldChg>
      <pc:sldChg chg="addSp delSp modSp add mod ord">
        <pc:chgData name="Henrique Castro" userId="61c17a0ec72b05c7" providerId="LiveId" clId="{8A302980-D442-4677-8F13-A5DBC1520215}" dt="2023-09-03T18:58:23.118" v="1011" actId="1076"/>
        <pc:sldMkLst>
          <pc:docMk/>
          <pc:sldMk cId="948793485" sldId="522"/>
        </pc:sldMkLst>
        <pc:spChg chg="add mod">
          <ac:chgData name="Henrique Castro" userId="61c17a0ec72b05c7" providerId="LiveId" clId="{8A302980-D442-4677-8F13-A5DBC1520215}" dt="2023-09-03T18:58:23.118" v="1011" actId="1076"/>
          <ac:spMkLst>
            <pc:docMk/>
            <pc:sldMk cId="948793485" sldId="522"/>
            <ac:spMk id="3" creationId="{71B89264-B020-7D71-8CA4-A1A529F59C93}"/>
          </ac:spMkLst>
        </pc:spChg>
        <pc:spChg chg="mod">
          <ac:chgData name="Henrique Castro" userId="61c17a0ec72b05c7" providerId="LiveId" clId="{8A302980-D442-4677-8F13-A5DBC1520215}" dt="2023-09-03T18:57:27.126" v="1004" actId="20577"/>
          <ac:spMkLst>
            <pc:docMk/>
            <pc:sldMk cId="948793485" sldId="522"/>
            <ac:spMk id="6" creationId="{95FD96A4-7436-4E0E-69E2-02F64B4C9C98}"/>
          </ac:spMkLst>
        </pc:spChg>
        <pc:spChg chg="del">
          <ac:chgData name="Henrique Castro" userId="61c17a0ec72b05c7" providerId="LiveId" clId="{8A302980-D442-4677-8F13-A5DBC1520215}" dt="2023-09-03T18:57:18.330" v="988" actId="478"/>
          <ac:spMkLst>
            <pc:docMk/>
            <pc:sldMk cId="948793485" sldId="522"/>
            <ac:spMk id="8" creationId="{BF913B67-6B66-D748-D1EF-8CBACA8B391A}"/>
          </ac:spMkLst>
        </pc:spChg>
        <pc:picChg chg="del">
          <ac:chgData name="Henrique Castro" userId="61c17a0ec72b05c7" providerId="LiveId" clId="{8A302980-D442-4677-8F13-A5DBC1520215}" dt="2023-09-03T18:57:20.132" v="989" actId="478"/>
          <ac:picMkLst>
            <pc:docMk/>
            <pc:sldMk cId="948793485" sldId="522"/>
            <ac:picMk id="6146" creationId="{5EAA58A7-6AEE-8B98-0975-C44C1CF99818}"/>
          </ac:picMkLst>
        </pc:picChg>
        <pc:picChg chg="del">
          <ac:chgData name="Henrique Castro" userId="61c17a0ec72b05c7" providerId="LiveId" clId="{8A302980-D442-4677-8F13-A5DBC1520215}" dt="2023-09-03T18:57:20.850" v="990" actId="478"/>
          <ac:picMkLst>
            <pc:docMk/>
            <pc:sldMk cId="948793485" sldId="522"/>
            <ac:picMk id="6148" creationId="{2DE7462D-5F2C-9686-36EE-E76369852E67}"/>
          </ac:picMkLst>
        </pc:picChg>
      </pc:sldChg>
      <pc:sldChg chg="modSp add mod">
        <pc:chgData name="Henrique Castro" userId="61c17a0ec72b05c7" providerId="LiveId" clId="{8A302980-D442-4677-8F13-A5DBC1520215}" dt="2023-09-03T18:58:42.163" v="1014" actId="1076"/>
        <pc:sldMkLst>
          <pc:docMk/>
          <pc:sldMk cId="3184631473" sldId="523"/>
        </pc:sldMkLst>
        <pc:spChg chg="mod">
          <ac:chgData name="Henrique Castro" userId="61c17a0ec72b05c7" providerId="LiveId" clId="{8A302980-D442-4677-8F13-A5DBC1520215}" dt="2023-09-03T18:58:42.163" v="1014" actId="1076"/>
          <ac:spMkLst>
            <pc:docMk/>
            <pc:sldMk cId="3184631473" sldId="523"/>
            <ac:spMk id="3" creationId="{71B89264-B020-7D71-8CA4-A1A529F59C93}"/>
          </ac:spMkLst>
        </pc:spChg>
      </pc:sldChg>
      <pc:sldChg chg="addSp delSp modSp new mod modTransition modClrScheme chgLayout">
        <pc:chgData name="Henrique Castro" userId="61c17a0ec72b05c7" providerId="LiveId" clId="{8A302980-D442-4677-8F13-A5DBC1520215}" dt="2023-09-03T21:03:38.590" v="1068"/>
        <pc:sldMkLst>
          <pc:docMk/>
          <pc:sldMk cId="1763089913" sldId="524"/>
        </pc:sldMkLst>
        <pc:spChg chg="mod ord">
          <ac:chgData name="Henrique Castro" userId="61c17a0ec72b05c7" providerId="LiveId" clId="{8A302980-D442-4677-8F13-A5DBC1520215}" dt="2023-09-03T20:58:51.282" v="1050" actId="700"/>
          <ac:spMkLst>
            <pc:docMk/>
            <pc:sldMk cId="1763089913" sldId="524"/>
            <ac:spMk id="2" creationId="{C1B0C34F-D26C-A4B0-E879-B3F57BC1F1E0}"/>
          </ac:spMkLst>
        </pc:spChg>
        <pc:spChg chg="mod ord">
          <ac:chgData name="Henrique Castro" userId="61c17a0ec72b05c7" providerId="LiveId" clId="{8A302980-D442-4677-8F13-A5DBC1520215}" dt="2023-09-03T20:58:51.282" v="1050" actId="700"/>
          <ac:spMkLst>
            <pc:docMk/>
            <pc:sldMk cId="1763089913" sldId="524"/>
            <ac:spMk id="3" creationId="{8D08CC19-41EE-30A7-FFC1-104A457313BE}"/>
          </ac:spMkLst>
        </pc:spChg>
        <pc:spChg chg="mod ord">
          <ac:chgData name="Henrique Castro" userId="61c17a0ec72b05c7" providerId="LiveId" clId="{8A302980-D442-4677-8F13-A5DBC1520215}" dt="2023-09-03T20:58:51.282" v="1050" actId="700"/>
          <ac:spMkLst>
            <pc:docMk/>
            <pc:sldMk cId="1763089913" sldId="524"/>
            <ac:spMk id="4" creationId="{DDE451C3-F1F2-06B3-103C-9AFC40EA04C0}"/>
          </ac:spMkLst>
        </pc:spChg>
        <pc:spChg chg="add del mod ord">
          <ac:chgData name="Henrique Castro" userId="61c17a0ec72b05c7" providerId="LiveId" clId="{8A302980-D442-4677-8F13-A5DBC1520215}" dt="2023-09-03T20:58:51.282" v="1050" actId="700"/>
          <ac:spMkLst>
            <pc:docMk/>
            <pc:sldMk cId="1763089913" sldId="524"/>
            <ac:spMk id="5" creationId="{40740386-4604-E8B6-A792-C8DE262F32BC}"/>
          </ac:spMkLst>
        </pc:spChg>
        <pc:spChg chg="add del mod ord">
          <ac:chgData name="Henrique Castro" userId="61c17a0ec72b05c7" providerId="LiveId" clId="{8A302980-D442-4677-8F13-A5DBC1520215}" dt="2023-09-03T20:58:51.282" v="1050" actId="700"/>
          <ac:spMkLst>
            <pc:docMk/>
            <pc:sldMk cId="1763089913" sldId="524"/>
            <ac:spMk id="6" creationId="{101CAB7A-E300-647F-1836-7D3067E2392F}"/>
          </ac:spMkLst>
        </pc:spChg>
        <pc:spChg chg="add mod">
          <ac:chgData name="Henrique Castro" userId="61c17a0ec72b05c7" providerId="LiveId" clId="{8A302980-D442-4677-8F13-A5DBC1520215}" dt="2023-09-03T21:00:52.847" v="1064" actId="1076"/>
          <ac:spMkLst>
            <pc:docMk/>
            <pc:sldMk cId="1763089913" sldId="524"/>
            <ac:spMk id="8" creationId="{DA6C4D57-7E54-CE20-F689-F41F6B5455E2}"/>
          </ac:spMkLst>
        </pc:spChg>
        <pc:picChg chg="add mod">
          <ac:chgData name="Henrique Castro" userId="61c17a0ec72b05c7" providerId="LiveId" clId="{8A302980-D442-4677-8F13-A5DBC1520215}" dt="2023-09-03T21:01:11.253" v="1066" actId="208"/>
          <ac:picMkLst>
            <pc:docMk/>
            <pc:sldMk cId="1763089913" sldId="524"/>
            <ac:picMk id="11266" creationId="{BFABB40E-F185-4CAB-60EF-919D22916DD9}"/>
          </ac:picMkLst>
        </pc:picChg>
      </pc:sldChg>
      <pc:sldChg chg="addSp delSp modSp add mod">
        <pc:chgData name="Henrique Castro" userId="61c17a0ec72b05c7" providerId="LiveId" clId="{8A302980-D442-4677-8F13-A5DBC1520215}" dt="2023-09-03T21:13:56.466" v="1151"/>
        <pc:sldMkLst>
          <pc:docMk/>
          <pc:sldMk cId="3973507356" sldId="525"/>
        </pc:sldMkLst>
        <pc:spChg chg="add mod">
          <ac:chgData name="Henrique Castro" userId="61c17a0ec72b05c7" providerId="LiveId" clId="{8A302980-D442-4677-8F13-A5DBC1520215}" dt="2023-09-03T21:09:57.296" v="1139" actId="1076"/>
          <ac:spMkLst>
            <pc:docMk/>
            <pc:sldMk cId="3973507356" sldId="525"/>
            <ac:spMk id="2" creationId="{C257682B-DC64-5CCE-7E5B-0023F8D5D7F6}"/>
          </ac:spMkLst>
        </pc:spChg>
        <pc:spChg chg="del">
          <ac:chgData name="Henrique Castro" userId="61c17a0ec72b05c7" providerId="LiveId" clId="{8A302980-D442-4677-8F13-A5DBC1520215}" dt="2023-09-03T21:04:05.095" v="1070" actId="478"/>
          <ac:spMkLst>
            <pc:docMk/>
            <pc:sldMk cId="3973507356" sldId="525"/>
            <ac:spMk id="3" creationId="{71B89264-B020-7D71-8CA4-A1A529F59C93}"/>
          </ac:spMkLst>
        </pc:spChg>
        <pc:spChg chg="del">
          <ac:chgData name="Henrique Castro" userId="61c17a0ec72b05c7" providerId="LiveId" clId="{8A302980-D442-4677-8F13-A5DBC1520215}" dt="2023-09-03T21:09:50.859" v="1137" actId="478"/>
          <ac:spMkLst>
            <pc:docMk/>
            <pc:sldMk cId="3973507356" sldId="525"/>
            <ac:spMk id="6" creationId="{95FD96A4-7436-4E0E-69E2-02F64B4C9C98}"/>
          </ac:spMkLst>
        </pc:spChg>
        <pc:spChg chg="add del mod">
          <ac:chgData name="Henrique Castro" userId="61c17a0ec72b05c7" providerId="LiveId" clId="{8A302980-D442-4677-8F13-A5DBC1520215}" dt="2023-09-03T21:09:54.158" v="1138" actId="478"/>
          <ac:spMkLst>
            <pc:docMk/>
            <pc:sldMk cId="3973507356" sldId="525"/>
            <ac:spMk id="9" creationId="{786E9749-46C8-7F26-2577-AF686AC72018}"/>
          </ac:spMkLst>
        </pc:spChg>
        <pc:graphicFrameChg chg="add mod modGraphic">
          <ac:chgData name="Henrique Castro" userId="61c17a0ec72b05c7" providerId="LiveId" clId="{8A302980-D442-4677-8F13-A5DBC1520215}" dt="2023-09-03T21:13:56.466" v="1151"/>
          <ac:graphicFrameMkLst>
            <pc:docMk/>
            <pc:sldMk cId="3973507356" sldId="525"/>
            <ac:graphicFrameMk id="7" creationId="{EA6D0FF8-0670-9F1F-13EC-A253E96C7606}"/>
          </ac:graphicFrameMkLst>
        </pc:graphicFrame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006F88F-1F50-4382-B279-33E352E9B2FB}" type="doc">
      <dgm:prSet loTypeId="urn:diagrams.loki3.com/BracketList" loCatId="list" qsTypeId="urn:microsoft.com/office/officeart/2005/8/quickstyle/simple3" qsCatId="simple" csTypeId="urn:microsoft.com/office/officeart/2005/8/colors/colorful4" csCatId="colorful" phldr="1"/>
      <dgm:spPr/>
      <dgm:t>
        <a:bodyPr/>
        <a:lstStyle/>
        <a:p>
          <a:endParaRPr lang="pt-BR"/>
        </a:p>
      </dgm:t>
    </dgm:pt>
    <dgm:pt modelId="{9E7D0AF7-8FC2-438B-B498-EDDA6555664D}">
      <dgm:prSet phldrT="[Text]" custT="1"/>
      <dgm:spPr/>
      <dgm:t>
        <a:bodyPr/>
        <a:lstStyle/>
        <a:p>
          <a:r>
            <a:rPr lang="pt-BR" sz="1800" b="1" i="0" dirty="0" err="1"/>
            <a:t>Architecture-related</a:t>
          </a:r>
          <a:endParaRPr lang="pt-BR" sz="1800" dirty="0"/>
        </a:p>
      </dgm:t>
    </dgm:pt>
    <dgm:pt modelId="{C658321C-EB25-4BBE-A5A3-1F66DBCF631B}" type="parTrans" cxnId="{EB5A15B5-5F46-4CD6-9853-82CD45649390}">
      <dgm:prSet/>
      <dgm:spPr/>
      <dgm:t>
        <a:bodyPr/>
        <a:lstStyle/>
        <a:p>
          <a:endParaRPr lang="pt-BR" sz="1800"/>
        </a:p>
      </dgm:t>
    </dgm:pt>
    <dgm:pt modelId="{C6CBB4E3-B91A-42A6-9A4C-9E33B87FC14A}" type="sibTrans" cxnId="{EB5A15B5-5F46-4CD6-9853-82CD45649390}">
      <dgm:prSet/>
      <dgm:spPr/>
      <dgm:t>
        <a:bodyPr/>
        <a:lstStyle/>
        <a:p>
          <a:endParaRPr lang="pt-BR" sz="1800"/>
        </a:p>
      </dgm:t>
    </dgm:pt>
    <dgm:pt modelId="{15A12CF4-69E4-4D75-ACD1-D8A4E20A842E}">
      <dgm:prSet custT="1"/>
      <dgm:spPr/>
      <dgm:t>
        <a:bodyPr/>
        <a:lstStyle/>
        <a:p>
          <a:pPr>
            <a:buFont typeface="+mj-lt"/>
            <a:buAutoNum type="arabicPeriod"/>
          </a:pPr>
          <a:r>
            <a:rPr lang="pt-BR" sz="1800" b="0" i="0" dirty="0" err="1"/>
            <a:t>Number</a:t>
          </a:r>
          <a:r>
            <a:rPr lang="pt-BR" sz="1800" b="0" i="0" dirty="0"/>
            <a:t> </a:t>
          </a:r>
          <a:r>
            <a:rPr lang="pt-BR" sz="1800" b="0" i="0" dirty="0" err="1"/>
            <a:t>of</a:t>
          </a:r>
          <a:r>
            <a:rPr lang="pt-BR" sz="1800" b="0" i="0" dirty="0"/>
            <a:t> Hidden </a:t>
          </a:r>
          <a:r>
            <a:rPr lang="pt-BR" sz="1800" b="0" i="0" dirty="0" err="1"/>
            <a:t>Layers</a:t>
          </a:r>
          <a:endParaRPr lang="pt-BR" sz="1800" b="0" i="0" dirty="0"/>
        </a:p>
      </dgm:t>
    </dgm:pt>
    <dgm:pt modelId="{8002794F-AAAD-4CE6-8A30-47EFBC4D2D41}" type="parTrans" cxnId="{39716B6D-8106-42D3-8C8F-F654DEFE89F2}">
      <dgm:prSet/>
      <dgm:spPr/>
      <dgm:t>
        <a:bodyPr/>
        <a:lstStyle/>
        <a:p>
          <a:endParaRPr lang="pt-BR" sz="1800"/>
        </a:p>
      </dgm:t>
    </dgm:pt>
    <dgm:pt modelId="{8F87BED4-CD5F-4413-9951-E62511717D9F}" type="sibTrans" cxnId="{39716B6D-8106-42D3-8C8F-F654DEFE89F2}">
      <dgm:prSet/>
      <dgm:spPr/>
      <dgm:t>
        <a:bodyPr/>
        <a:lstStyle/>
        <a:p>
          <a:endParaRPr lang="pt-BR" sz="1800"/>
        </a:p>
      </dgm:t>
    </dgm:pt>
    <dgm:pt modelId="{3ED5640C-8971-4F2E-9782-8A7BDF5DDB59}">
      <dgm:prSet custT="1"/>
      <dgm:spPr/>
      <dgm:t>
        <a:bodyPr/>
        <a:lstStyle/>
        <a:p>
          <a:pPr>
            <a:buFont typeface="+mj-lt"/>
            <a:buAutoNum type="arabicPeriod"/>
          </a:pPr>
          <a:r>
            <a:rPr lang="en-US" sz="1800" b="0" i="0" dirty="0"/>
            <a:t>Number of Units/Neurons in Hidden Layers</a:t>
          </a:r>
        </a:p>
      </dgm:t>
    </dgm:pt>
    <dgm:pt modelId="{95484BEC-0E46-400D-87F0-478982A2F608}" type="parTrans" cxnId="{477BB0E7-5657-4A86-BE7E-602421B6C6DC}">
      <dgm:prSet/>
      <dgm:spPr/>
      <dgm:t>
        <a:bodyPr/>
        <a:lstStyle/>
        <a:p>
          <a:endParaRPr lang="pt-BR" sz="1800"/>
        </a:p>
      </dgm:t>
    </dgm:pt>
    <dgm:pt modelId="{A8E68539-3B69-4D6E-A1C1-60034A5D9653}" type="sibTrans" cxnId="{477BB0E7-5657-4A86-BE7E-602421B6C6DC}">
      <dgm:prSet/>
      <dgm:spPr/>
      <dgm:t>
        <a:bodyPr/>
        <a:lstStyle/>
        <a:p>
          <a:endParaRPr lang="pt-BR" sz="1800"/>
        </a:p>
      </dgm:t>
    </dgm:pt>
    <dgm:pt modelId="{72E7C254-3027-4B94-8EDC-CF6278AC58E4}">
      <dgm:prSet custT="1"/>
      <dgm:spPr/>
      <dgm:t>
        <a:bodyPr/>
        <a:lstStyle/>
        <a:p>
          <a:pPr>
            <a:buFont typeface="+mj-lt"/>
            <a:buAutoNum type="arabicPeriod"/>
          </a:pPr>
          <a:r>
            <a:rPr lang="pt-BR" sz="1800" b="0" i="0" dirty="0" err="1"/>
            <a:t>Initial</a:t>
          </a:r>
          <a:r>
            <a:rPr lang="pt-BR" sz="1800" b="0" i="0" dirty="0"/>
            <a:t> </a:t>
          </a:r>
          <a:r>
            <a:rPr lang="pt-BR" sz="1800" b="0" i="0" dirty="0" err="1"/>
            <a:t>Weight</a:t>
          </a:r>
          <a:endParaRPr lang="pt-BR" sz="1800" b="0" i="0" dirty="0"/>
        </a:p>
      </dgm:t>
    </dgm:pt>
    <dgm:pt modelId="{FD2A21FE-81B6-478A-8B4F-504F89DD3ADF}" type="parTrans" cxnId="{D46452DD-8662-4260-9C80-BEA6E9E344FA}">
      <dgm:prSet/>
      <dgm:spPr/>
      <dgm:t>
        <a:bodyPr/>
        <a:lstStyle/>
        <a:p>
          <a:endParaRPr lang="pt-BR" sz="1800"/>
        </a:p>
      </dgm:t>
    </dgm:pt>
    <dgm:pt modelId="{7A5420DA-2A8B-4DBE-AC9B-02FA7136B733}" type="sibTrans" cxnId="{D46452DD-8662-4260-9C80-BEA6E9E344FA}">
      <dgm:prSet/>
      <dgm:spPr/>
      <dgm:t>
        <a:bodyPr/>
        <a:lstStyle/>
        <a:p>
          <a:endParaRPr lang="pt-BR" sz="1800"/>
        </a:p>
      </dgm:t>
    </dgm:pt>
    <dgm:pt modelId="{7F762C4A-681F-4650-B805-E35917066F31}">
      <dgm:prSet custT="1"/>
      <dgm:spPr/>
      <dgm:t>
        <a:bodyPr/>
        <a:lstStyle/>
        <a:p>
          <a:r>
            <a:rPr lang="pt-BR" sz="1800" b="1" i="0"/>
            <a:t>Training-related</a:t>
          </a:r>
          <a:endParaRPr lang="pt-BR" sz="1800" b="0" i="0" dirty="0"/>
        </a:p>
      </dgm:t>
    </dgm:pt>
    <dgm:pt modelId="{8051F785-C361-4A17-A353-3739F2E486D0}" type="parTrans" cxnId="{F56A8064-8AF8-41D7-BD1E-5D2DD724AFD7}">
      <dgm:prSet/>
      <dgm:spPr/>
      <dgm:t>
        <a:bodyPr/>
        <a:lstStyle/>
        <a:p>
          <a:endParaRPr lang="pt-BR" sz="1800"/>
        </a:p>
      </dgm:t>
    </dgm:pt>
    <dgm:pt modelId="{76DF2ED8-58B0-4649-A359-3CD35EE6FC49}" type="sibTrans" cxnId="{F56A8064-8AF8-41D7-BD1E-5D2DD724AFD7}">
      <dgm:prSet/>
      <dgm:spPr/>
      <dgm:t>
        <a:bodyPr/>
        <a:lstStyle/>
        <a:p>
          <a:endParaRPr lang="pt-BR" sz="1800"/>
        </a:p>
      </dgm:t>
    </dgm:pt>
    <dgm:pt modelId="{FA4442ED-5C3D-4166-92E0-B9C7BDD3B7F2}">
      <dgm:prSet custT="1"/>
      <dgm:spPr/>
      <dgm:t>
        <a:bodyPr/>
        <a:lstStyle/>
        <a:p>
          <a:pPr>
            <a:buFont typeface="+mj-lt"/>
            <a:buAutoNum type="arabicPeriod"/>
          </a:pPr>
          <a:r>
            <a:rPr lang="pt-BR" sz="1800" b="0" i="0" dirty="0"/>
            <a:t>Learning Rate</a:t>
          </a:r>
        </a:p>
      </dgm:t>
    </dgm:pt>
    <dgm:pt modelId="{45F951D1-A9CA-4B0A-9F56-CB7F239FA9D5}" type="parTrans" cxnId="{80D070DE-76C6-41B3-95C0-9FB9895A5243}">
      <dgm:prSet/>
      <dgm:spPr/>
      <dgm:t>
        <a:bodyPr/>
        <a:lstStyle/>
        <a:p>
          <a:endParaRPr lang="pt-BR" sz="1800"/>
        </a:p>
      </dgm:t>
    </dgm:pt>
    <dgm:pt modelId="{3C245BD1-8E10-4090-89E1-0539959F6F96}" type="sibTrans" cxnId="{80D070DE-76C6-41B3-95C0-9FB9895A5243}">
      <dgm:prSet/>
      <dgm:spPr/>
      <dgm:t>
        <a:bodyPr/>
        <a:lstStyle/>
        <a:p>
          <a:endParaRPr lang="pt-BR" sz="1800"/>
        </a:p>
      </dgm:t>
    </dgm:pt>
    <dgm:pt modelId="{BD9EBB6F-54C0-41CF-90DD-6796A475279D}">
      <dgm:prSet custT="1"/>
      <dgm:spPr/>
      <dgm:t>
        <a:bodyPr/>
        <a:lstStyle/>
        <a:p>
          <a:pPr>
            <a:buFont typeface="+mj-lt"/>
            <a:buAutoNum type="arabicPeriod"/>
          </a:pPr>
          <a:r>
            <a:rPr lang="pt-BR" sz="1800" b="0" i="0" dirty="0"/>
            <a:t>Batch </a:t>
          </a:r>
          <a:r>
            <a:rPr lang="pt-BR" sz="1800" b="0" i="0" dirty="0" err="1"/>
            <a:t>Size</a:t>
          </a:r>
          <a:endParaRPr lang="pt-BR" sz="1800" b="0" i="0" dirty="0"/>
        </a:p>
      </dgm:t>
    </dgm:pt>
    <dgm:pt modelId="{6B5D5184-645F-4525-BE52-F9C9E0DFE961}" type="parTrans" cxnId="{2FE31B0A-1EBB-4587-B0B2-9CB1268D932D}">
      <dgm:prSet/>
      <dgm:spPr/>
      <dgm:t>
        <a:bodyPr/>
        <a:lstStyle/>
        <a:p>
          <a:endParaRPr lang="pt-BR" sz="1800"/>
        </a:p>
      </dgm:t>
    </dgm:pt>
    <dgm:pt modelId="{CFFA982B-17BA-4273-8A9B-077E28D88133}" type="sibTrans" cxnId="{2FE31B0A-1EBB-4587-B0B2-9CB1268D932D}">
      <dgm:prSet/>
      <dgm:spPr/>
      <dgm:t>
        <a:bodyPr/>
        <a:lstStyle/>
        <a:p>
          <a:endParaRPr lang="pt-BR" sz="1800"/>
        </a:p>
      </dgm:t>
    </dgm:pt>
    <dgm:pt modelId="{3B5514B9-3D09-405F-B569-684ED42BCAA1}">
      <dgm:prSet custT="1"/>
      <dgm:spPr/>
      <dgm:t>
        <a:bodyPr/>
        <a:lstStyle/>
        <a:p>
          <a:pPr>
            <a:buFont typeface="+mj-lt"/>
            <a:buAutoNum type="arabicPeriod"/>
          </a:pPr>
          <a:r>
            <a:rPr lang="pt-BR" sz="1800" b="0" i="0" dirty="0" err="1"/>
            <a:t>Epochs</a:t>
          </a:r>
          <a:endParaRPr lang="pt-BR" sz="1800" b="0" i="0" dirty="0"/>
        </a:p>
      </dgm:t>
    </dgm:pt>
    <dgm:pt modelId="{02DA072A-BA88-4A02-B9AA-EEC968968C9B}" type="parTrans" cxnId="{C3CD8649-D1DE-4984-BB23-51450AA0C6A8}">
      <dgm:prSet/>
      <dgm:spPr/>
      <dgm:t>
        <a:bodyPr/>
        <a:lstStyle/>
        <a:p>
          <a:endParaRPr lang="pt-BR" sz="1800"/>
        </a:p>
      </dgm:t>
    </dgm:pt>
    <dgm:pt modelId="{0D11E656-2CAC-4FD0-9CE0-043829365663}" type="sibTrans" cxnId="{C3CD8649-D1DE-4984-BB23-51450AA0C6A8}">
      <dgm:prSet/>
      <dgm:spPr/>
      <dgm:t>
        <a:bodyPr/>
        <a:lstStyle/>
        <a:p>
          <a:endParaRPr lang="pt-BR" sz="1800"/>
        </a:p>
      </dgm:t>
    </dgm:pt>
    <dgm:pt modelId="{500F3FD2-B0E3-4ED4-BCB9-7609DC7AB38F}">
      <dgm:prSet custT="1"/>
      <dgm:spPr/>
      <dgm:t>
        <a:bodyPr/>
        <a:lstStyle/>
        <a:p>
          <a:pPr>
            <a:buFont typeface="+mj-lt"/>
            <a:buAutoNum type="arabicPeriod"/>
          </a:pPr>
          <a:r>
            <a:rPr lang="pt-BR" sz="1800" b="0" i="0" dirty="0" err="1"/>
            <a:t>Optimizer</a:t>
          </a:r>
          <a:endParaRPr lang="pt-BR" sz="1800" b="0" i="0" dirty="0"/>
        </a:p>
      </dgm:t>
    </dgm:pt>
    <dgm:pt modelId="{03809740-B0B0-4E4F-8D73-EBC257DB6FE1}" type="parTrans" cxnId="{AA1B7ACF-4C95-4168-8CAD-53C5941AA698}">
      <dgm:prSet/>
      <dgm:spPr/>
      <dgm:t>
        <a:bodyPr/>
        <a:lstStyle/>
        <a:p>
          <a:endParaRPr lang="pt-BR" sz="1800"/>
        </a:p>
      </dgm:t>
    </dgm:pt>
    <dgm:pt modelId="{73F433E5-D46A-4685-8823-591E73D24932}" type="sibTrans" cxnId="{AA1B7ACF-4C95-4168-8CAD-53C5941AA698}">
      <dgm:prSet/>
      <dgm:spPr/>
      <dgm:t>
        <a:bodyPr/>
        <a:lstStyle/>
        <a:p>
          <a:endParaRPr lang="pt-BR" sz="1800"/>
        </a:p>
      </dgm:t>
    </dgm:pt>
    <dgm:pt modelId="{E9C3EB1E-EA84-434E-A2CA-10CCC0EA5706}">
      <dgm:prSet custT="1"/>
      <dgm:spPr/>
      <dgm:t>
        <a:bodyPr/>
        <a:lstStyle/>
        <a:p>
          <a:pPr>
            <a:buFont typeface="+mj-lt"/>
            <a:buAutoNum type="arabicPeriod"/>
          </a:pPr>
          <a:r>
            <a:rPr lang="pt-BR" sz="1800" b="0" i="0" dirty="0"/>
            <a:t>Momentum</a:t>
          </a:r>
        </a:p>
      </dgm:t>
    </dgm:pt>
    <dgm:pt modelId="{AA5BDC8C-99D5-4E93-ADD4-39BB2AB1D318}" type="parTrans" cxnId="{19BA51F2-4F9A-4B05-AD75-0DD7C764A0FA}">
      <dgm:prSet/>
      <dgm:spPr/>
      <dgm:t>
        <a:bodyPr/>
        <a:lstStyle/>
        <a:p>
          <a:endParaRPr lang="pt-BR" sz="1800"/>
        </a:p>
      </dgm:t>
    </dgm:pt>
    <dgm:pt modelId="{A540D73C-C035-4DAC-975E-45B7551CE55F}" type="sibTrans" cxnId="{19BA51F2-4F9A-4B05-AD75-0DD7C764A0FA}">
      <dgm:prSet/>
      <dgm:spPr/>
      <dgm:t>
        <a:bodyPr/>
        <a:lstStyle/>
        <a:p>
          <a:endParaRPr lang="pt-BR" sz="1800"/>
        </a:p>
      </dgm:t>
    </dgm:pt>
    <dgm:pt modelId="{735A277B-93AD-43A0-BDE9-A0D26FD10335}">
      <dgm:prSet custT="1"/>
      <dgm:spPr/>
      <dgm:t>
        <a:bodyPr/>
        <a:lstStyle/>
        <a:p>
          <a:pPr>
            <a:buFont typeface="+mj-lt"/>
            <a:buAutoNum type="arabicPeriod"/>
          </a:pPr>
          <a:r>
            <a:rPr lang="pt-BR" sz="1800" b="0" i="0" dirty="0" err="1"/>
            <a:t>Regularization</a:t>
          </a:r>
          <a:endParaRPr lang="pt-BR" sz="1800" b="0" i="0" dirty="0"/>
        </a:p>
      </dgm:t>
    </dgm:pt>
    <dgm:pt modelId="{2AC06632-F77B-4056-A377-E3CD13E6BE7D}" type="parTrans" cxnId="{C986901C-4B81-471D-AC8D-6A0FEA7B78B9}">
      <dgm:prSet/>
      <dgm:spPr/>
      <dgm:t>
        <a:bodyPr/>
        <a:lstStyle/>
        <a:p>
          <a:endParaRPr lang="pt-BR" sz="1800"/>
        </a:p>
      </dgm:t>
    </dgm:pt>
    <dgm:pt modelId="{4C8ABBDB-04ED-4803-AE55-B91F051E3240}" type="sibTrans" cxnId="{C986901C-4B81-471D-AC8D-6A0FEA7B78B9}">
      <dgm:prSet/>
      <dgm:spPr/>
      <dgm:t>
        <a:bodyPr/>
        <a:lstStyle/>
        <a:p>
          <a:endParaRPr lang="pt-BR" sz="1800"/>
        </a:p>
      </dgm:t>
    </dgm:pt>
    <dgm:pt modelId="{97D24ABF-731D-41F1-89C4-43DA4EB70F6A}">
      <dgm:prSet custT="1"/>
      <dgm:spPr/>
      <dgm:t>
        <a:bodyPr/>
        <a:lstStyle/>
        <a:p>
          <a:pPr>
            <a:buFont typeface="+mj-lt"/>
            <a:buAutoNum type="arabicPeriod"/>
          </a:pPr>
          <a:r>
            <a:rPr lang="pt-BR" sz="1800" b="0" i="0" dirty="0" err="1"/>
            <a:t>Dropout</a:t>
          </a:r>
          <a:r>
            <a:rPr lang="pt-BR" sz="1800" b="0" i="0" dirty="0"/>
            <a:t> Rate</a:t>
          </a:r>
        </a:p>
      </dgm:t>
    </dgm:pt>
    <dgm:pt modelId="{EC39F8BE-9673-453D-92B6-1DFB4719E763}" type="parTrans" cxnId="{2FAE5695-6EC0-4441-AF23-1C70888E696D}">
      <dgm:prSet/>
      <dgm:spPr/>
      <dgm:t>
        <a:bodyPr/>
        <a:lstStyle/>
        <a:p>
          <a:endParaRPr lang="pt-BR" sz="1800"/>
        </a:p>
      </dgm:t>
    </dgm:pt>
    <dgm:pt modelId="{8A8D6546-56F0-40E6-935C-281EB1C44845}" type="sibTrans" cxnId="{2FAE5695-6EC0-4441-AF23-1C70888E696D}">
      <dgm:prSet/>
      <dgm:spPr/>
      <dgm:t>
        <a:bodyPr/>
        <a:lstStyle/>
        <a:p>
          <a:endParaRPr lang="pt-BR" sz="1800"/>
        </a:p>
      </dgm:t>
    </dgm:pt>
    <dgm:pt modelId="{6D77665E-A8BC-4011-A0B8-E6B493D93B8D}">
      <dgm:prSet custT="1"/>
      <dgm:spPr/>
      <dgm:t>
        <a:bodyPr/>
        <a:lstStyle/>
        <a:p>
          <a:pPr>
            <a:buFont typeface="+mj-lt"/>
            <a:buAutoNum type="arabicPeriod"/>
          </a:pPr>
          <a:r>
            <a:rPr lang="pt-BR" sz="1800" b="0" i="0" dirty="0"/>
            <a:t>Learning Rate Schedule</a:t>
          </a:r>
        </a:p>
      </dgm:t>
    </dgm:pt>
    <dgm:pt modelId="{1E652571-494C-4D62-A7F8-E91427CDFB47}" type="parTrans" cxnId="{48ED35C0-D82F-4543-B431-3B9238D4A052}">
      <dgm:prSet/>
      <dgm:spPr/>
      <dgm:t>
        <a:bodyPr/>
        <a:lstStyle/>
        <a:p>
          <a:endParaRPr lang="pt-BR" sz="1800"/>
        </a:p>
      </dgm:t>
    </dgm:pt>
    <dgm:pt modelId="{BC27ECDA-6E5C-4585-A3E0-D0C6769AD6EA}" type="sibTrans" cxnId="{48ED35C0-D82F-4543-B431-3B9238D4A052}">
      <dgm:prSet/>
      <dgm:spPr/>
      <dgm:t>
        <a:bodyPr/>
        <a:lstStyle/>
        <a:p>
          <a:endParaRPr lang="pt-BR" sz="1800"/>
        </a:p>
      </dgm:t>
    </dgm:pt>
    <dgm:pt modelId="{3C8CF3C6-546E-4649-BF63-581AA2C37F93}">
      <dgm:prSet custT="1"/>
      <dgm:spPr/>
      <dgm:t>
        <a:bodyPr/>
        <a:lstStyle/>
        <a:p>
          <a:r>
            <a:rPr lang="pt-BR" sz="1800" b="1" i="0"/>
            <a:t>Activation Functions</a:t>
          </a:r>
          <a:endParaRPr lang="pt-BR" sz="1800" b="0" i="0" dirty="0"/>
        </a:p>
      </dgm:t>
    </dgm:pt>
    <dgm:pt modelId="{353690D8-0E5C-439C-8006-5CDCCD430403}" type="parTrans" cxnId="{531D5A0B-5FDB-4A5C-B579-40D07BF0A8FC}">
      <dgm:prSet/>
      <dgm:spPr/>
      <dgm:t>
        <a:bodyPr/>
        <a:lstStyle/>
        <a:p>
          <a:endParaRPr lang="pt-BR" sz="1800"/>
        </a:p>
      </dgm:t>
    </dgm:pt>
    <dgm:pt modelId="{C2FF17EB-8CBD-48BB-A913-0ED3712A186E}" type="sibTrans" cxnId="{531D5A0B-5FDB-4A5C-B579-40D07BF0A8FC}">
      <dgm:prSet/>
      <dgm:spPr/>
      <dgm:t>
        <a:bodyPr/>
        <a:lstStyle/>
        <a:p>
          <a:endParaRPr lang="pt-BR" sz="1800"/>
        </a:p>
      </dgm:t>
    </dgm:pt>
    <dgm:pt modelId="{49986351-F214-4F3F-8500-89FD8E927B2D}">
      <dgm:prSet custT="1"/>
      <dgm:spPr/>
      <dgm:t>
        <a:bodyPr/>
        <a:lstStyle/>
        <a:p>
          <a:pPr>
            <a:buFont typeface="+mj-lt"/>
            <a:buAutoNum type="arabicPeriod"/>
          </a:pPr>
          <a:r>
            <a:rPr lang="pt-BR" sz="1800" b="0" i="0" dirty="0"/>
            <a:t>Hidden </a:t>
          </a:r>
          <a:r>
            <a:rPr lang="pt-BR" sz="1800" b="0" i="0" dirty="0" err="1"/>
            <a:t>Layer</a:t>
          </a:r>
          <a:r>
            <a:rPr lang="pt-BR" sz="1800" b="0" i="0" dirty="0"/>
            <a:t> </a:t>
          </a:r>
          <a:r>
            <a:rPr lang="pt-BR" sz="1800" b="0" i="0" dirty="0" err="1"/>
            <a:t>Activation</a:t>
          </a:r>
          <a:endParaRPr lang="pt-BR" sz="1800" b="0" i="0" dirty="0"/>
        </a:p>
      </dgm:t>
    </dgm:pt>
    <dgm:pt modelId="{190DFD9F-D223-437D-A1E2-542EBEEA98A5}" type="parTrans" cxnId="{5428853A-0CD7-42DC-8FF6-9C7082B8BFD4}">
      <dgm:prSet/>
      <dgm:spPr/>
      <dgm:t>
        <a:bodyPr/>
        <a:lstStyle/>
        <a:p>
          <a:endParaRPr lang="pt-BR" sz="1800"/>
        </a:p>
      </dgm:t>
    </dgm:pt>
    <dgm:pt modelId="{E85181C2-3081-43E1-ADBE-FD4D87B6C120}" type="sibTrans" cxnId="{5428853A-0CD7-42DC-8FF6-9C7082B8BFD4}">
      <dgm:prSet/>
      <dgm:spPr/>
      <dgm:t>
        <a:bodyPr/>
        <a:lstStyle/>
        <a:p>
          <a:endParaRPr lang="pt-BR" sz="1800"/>
        </a:p>
      </dgm:t>
    </dgm:pt>
    <dgm:pt modelId="{B8476DF8-6926-4AC5-A682-F8333FF9F6C9}">
      <dgm:prSet custT="1"/>
      <dgm:spPr/>
      <dgm:t>
        <a:bodyPr/>
        <a:lstStyle/>
        <a:p>
          <a:pPr>
            <a:buFont typeface="+mj-lt"/>
            <a:buAutoNum type="arabicPeriod"/>
          </a:pPr>
          <a:r>
            <a:rPr lang="pt-BR" sz="1800" b="0" i="0" dirty="0"/>
            <a:t>Output </a:t>
          </a:r>
          <a:r>
            <a:rPr lang="pt-BR" sz="1800" b="0" i="0" dirty="0" err="1"/>
            <a:t>Layer</a:t>
          </a:r>
          <a:r>
            <a:rPr lang="pt-BR" sz="1800" b="0" i="0" dirty="0"/>
            <a:t> </a:t>
          </a:r>
          <a:r>
            <a:rPr lang="pt-BR" sz="1800" b="0" i="0" dirty="0" err="1"/>
            <a:t>Activation</a:t>
          </a:r>
          <a:endParaRPr lang="pt-BR" sz="1800" b="0" i="0" dirty="0"/>
        </a:p>
      </dgm:t>
    </dgm:pt>
    <dgm:pt modelId="{5F856DCB-06F4-4CCA-A630-2EA934BACE37}" type="parTrans" cxnId="{BF1C07D8-C784-435C-B278-E23FA1DC8570}">
      <dgm:prSet/>
      <dgm:spPr/>
      <dgm:t>
        <a:bodyPr/>
        <a:lstStyle/>
        <a:p>
          <a:endParaRPr lang="pt-BR" sz="1800"/>
        </a:p>
      </dgm:t>
    </dgm:pt>
    <dgm:pt modelId="{6B1FE527-5793-4EEC-A001-07A0C1F223F9}" type="sibTrans" cxnId="{BF1C07D8-C784-435C-B278-E23FA1DC8570}">
      <dgm:prSet/>
      <dgm:spPr/>
      <dgm:t>
        <a:bodyPr/>
        <a:lstStyle/>
        <a:p>
          <a:endParaRPr lang="pt-BR" sz="1800"/>
        </a:p>
      </dgm:t>
    </dgm:pt>
    <dgm:pt modelId="{2D721C8C-0D64-4A6E-9A70-99C3B75A6A22}">
      <dgm:prSet custT="1"/>
      <dgm:spPr/>
      <dgm:t>
        <a:bodyPr/>
        <a:lstStyle/>
        <a:p>
          <a:r>
            <a:rPr lang="pt-BR" sz="1800" b="1" i="0"/>
            <a:t>Loss Functions</a:t>
          </a:r>
          <a:endParaRPr lang="pt-BR" sz="1800" b="0" i="0" dirty="0"/>
        </a:p>
      </dgm:t>
    </dgm:pt>
    <dgm:pt modelId="{76B5095D-2B14-4C61-80FE-8E81DA1112C6}" type="parTrans" cxnId="{3C9A8A05-FD6D-4110-85A6-A9B3372FF35F}">
      <dgm:prSet/>
      <dgm:spPr/>
      <dgm:t>
        <a:bodyPr/>
        <a:lstStyle/>
        <a:p>
          <a:endParaRPr lang="pt-BR" sz="1800"/>
        </a:p>
      </dgm:t>
    </dgm:pt>
    <dgm:pt modelId="{EA755F28-B930-48AD-BFB6-409EF2E57FEB}" type="sibTrans" cxnId="{3C9A8A05-FD6D-4110-85A6-A9B3372FF35F}">
      <dgm:prSet/>
      <dgm:spPr/>
      <dgm:t>
        <a:bodyPr/>
        <a:lstStyle/>
        <a:p>
          <a:endParaRPr lang="pt-BR" sz="1800"/>
        </a:p>
      </dgm:t>
    </dgm:pt>
    <dgm:pt modelId="{58367C58-3A5B-4933-9823-E42D18AE65EE}">
      <dgm:prSet custT="1"/>
      <dgm:spPr/>
      <dgm:t>
        <a:bodyPr/>
        <a:lstStyle/>
        <a:p>
          <a:pPr>
            <a:buFont typeface="+mj-lt"/>
            <a:buAutoNum type="arabicPeriod"/>
          </a:pPr>
          <a:r>
            <a:rPr lang="en-US" sz="1800" b="0" i="0" dirty="0"/>
            <a:t>Classification Loss (e.g., Cross-Entropy)</a:t>
          </a:r>
        </a:p>
      </dgm:t>
    </dgm:pt>
    <dgm:pt modelId="{1FF65183-84C4-4063-AEBB-823025A7A9CC}" type="parTrans" cxnId="{82D6D4D0-0B61-430A-8D6F-FD85A54EC175}">
      <dgm:prSet/>
      <dgm:spPr/>
      <dgm:t>
        <a:bodyPr/>
        <a:lstStyle/>
        <a:p>
          <a:endParaRPr lang="pt-BR" sz="1800"/>
        </a:p>
      </dgm:t>
    </dgm:pt>
    <dgm:pt modelId="{CB4E76E2-8D33-4320-AE06-7678509FE812}" type="sibTrans" cxnId="{82D6D4D0-0B61-430A-8D6F-FD85A54EC175}">
      <dgm:prSet/>
      <dgm:spPr/>
      <dgm:t>
        <a:bodyPr/>
        <a:lstStyle/>
        <a:p>
          <a:endParaRPr lang="pt-BR" sz="1800"/>
        </a:p>
      </dgm:t>
    </dgm:pt>
    <dgm:pt modelId="{44F17980-C5C1-4C57-9D97-BA54196DC454}">
      <dgm:prSet custT="1"/>
      <dgm:spPr/>
      <dgm:t>
        <a:bodyPr/>
        <a:lstStyle/>
        <a:p>
          <a:pPr>
            <a:buFont typeface="+mj-lt"/>
            <a:buAutoNum type="arabicPeriod"/>
          </a:pPr>
          <a:r>
            <a:rPr lang="en-US" sz="1800" b="0" i="0" dirty="0"/>
            <a:t>Regression Loss (e.g., Mean Squared Error)</a:t>
          </a:r>
        </a:p>
      </dgm:t>
    </dgm:pt>
    <dgm:pt modelId="{53BD5025-6D71-454F-B34C-F1DE81E1033C}" type="parTrans" cxnId="{BDAE5255-DAE3-4A3C-A512-9C76E9D018A1}">
      <dgm:prSet/>
      <dgm:spPr/>
      <dgm:t>
        <a:bodyPr/>
        <a:lstStyle/>
        <a:p>
          <a:endParaRPr lang="pt-BR" sz="1800"/>
        </a:p>
      </dgm:t>
    </dgm:pt>
    <dgm:pt modelId="{70588103-DE49-4670-BC72-7577BF191CCD}" type="sibTrans" cxnId="{BDAE5255-DAE3-4A3C-A512-9C76E9D018A1}">
      <dgm:prSet/>
      <dgm:spPr/>
      <dgm:t>
        <a:bodyPr/>
        <a:lstStyle/>
        <a:p>
          <a:endParaRPr lang="pt-BR" sz="1800"/>
        </a:p>
      </dgm:t>
    </dgm:pt>
    <dgm:pt modelId="{26C6F698-566E-46EA-A16E-1FA5021B6941}">
      <dgm:prSet custT="1"/>
      <dgm:spPr/>
      <dgm:t>
        <a:bodyPr/>
        <a:lstStyle/>
        <a:p>
          <a:r>
            <a:rPr lang="pt-BR" sz="1800" b="1" i="0"/>
            <a:t>Data-related</a:t>
          </a:r>
          <a:endParaRPr lang="en-US" sz="1800" b="0" i="0" dirty="0"/>
        </a:p>
      </dgm:t>
    </dgm:pt>
    <dgm:pt modelId="{EC9919BA-55B1-4DEC-8555-9D532498B7B0}" type="parTrans" cxnId="{5910C5DB-94DB-4AE8-9818-8885BEABC678}">
      <dgm:prSet/>
      <dgm:spPr/>
      <dgm:t>
        <a:bodyPr/>
        <a:lstStyle/>
        <a:p>
          <a:endParaRPr lang="pt-BR" sz="1800"/>
        </a:p>
      </dgm:t>
    </dgm:pt>
    <dgm:pt modelId="{08AD6DCE-67D9-47AE-8D4B-5F4B1208ADD5}" type="sibTrans" cxnId="{5910C5DB-94DB-4AE8-9818-8885BEABC678}">
      <dgm:prSet/>
      <dgm:spPr/>
      <dgm:t>
        <a:bodyPr/>
        <a:lstStyle/>
        <a:p>
          <a:endParaRPr lang="pt-BR" sz="1800"/>
        </a:p>
      </dgm:t>
    </dgm:pt>
    <dgm:pt modelId="{45E7E0B9-F17A-4123-BAD0-1F4530F21805}">
      <dgm:prSet custT="1"/>
      <dgm:spPr/>
      <dgm:t>
        <a:bodyPr/>
        <a:lstStyle/>
        <a:p>
          <a:pPr>
            <a:buFont typeface="+mj-lt"/>
            <a:buAutoNum type="arabicPeriod"/>
          </a:pPr>
          <a:r>
            <a:rPr lang="pt-BR" sz="1800" b="0" i="0" dirty="0" err="1"/>
            <a:t>Feature</a:t>
          </a:r>
          <a:r>
            <a:rPr lang="pt-BR" sz="1800" b="0" i="0" dirty="0"/>
            <a:t> </a:t>
          </a:r>
          <a:r>
            <a:rPr lang="pt-BR" sz="1800" b="0" i="0" dirty="0" err="1"/>
            <a:t>Scaling</a:t>
          </a:r>
          <a:endParaRPr lang="pt-BR" sz="1800" b="0" i="0" dirty="0"/>
        </a:p>
      </dgm:t>
    </dgm:pt>
    <dgm:pt modelId="{81D4F45C-D4AC-4228-8ECD-B6791CA3D2CE}" type="parTrans" cxnId="{A6FF4D45-EA0C-43FD-A5FC-D804A855EEAA}">
      <dgm:prSet/>
      <dgm:spPr/>
      <dgm:t>
        <a:bodyPr/>
        <a:lstStyle/>
        <a:p>
          <a:endParaRPr lang="pt-BR" sz="1800"/>
        </a:p>
      </dgm:t>
    </dgm:pt>
    <dgm:pt modelId="{AF406C8F-D98F-4658-A7EF-3510B83DEFCF}" type="sibTrans" cxnId="{A6FF4D45-EA0C-43FD-A5FC-D804A855EEAA}">
      <dgm:prSet/>
      <dgm:spPr/>
      <dgm:t>
        <a:bodyPr/>
        <a:lstStyle/>
        <a:p>
          <a:endParaRPr lang="pt-BR" sz="1800"/>
        </a:p>
      </dgm:t>
    </dgm:pt>
    <dgm:pt modelId="{086DECE1-383E-4D4E-8F10-33C8A5CEF673}">
      <dgm:prSet custT="1"/>
      <dgm:spPr/>
      <dgm:t>
        <a:bodyPr/>
        <a:lstStyle/>
        <a:p>
          <a:pPr>
            <a:buFont typeface="+mj-lt"/>
            <a:buAutoNum type="arabicPeriod"/>
          </a:pPr>
          <a:r>
            <a:rPr lang="pt-BR" sz="1800" b="0" i="0" dirty="0"/>
            <a:t>Data </a:t>
          </a:r>
          <a:r>
            <a:rPr lang="pt-BR" sz="1800" b="0" i="0" dirty="0" err="1"/>
            <a:t>Augmentation</a:t>
          </a:r>
          <a:endParaRPr lang="pt-BR" sz="1800" b="0" i="0" dirty="0"/>
        </a:p>
      </dgm:t>
    </dgm:pt>
    <dgm:pt modelId="{FF02290C-8A51-4BEE-99AB-908702B42487}" type="parTrans" cxnId="{C2E0421D-F282-43F7-A2B2-52803A59B182}">
      <dgm:prSet/>
      <dgm:spPr/>
      <dgm:t>
        <a:bodyPr/>
        <a:lstStyle/>
        <a:p>
          <a:endParaRPr lang="pt-BR" sz="1800"/>
        </a:p>
      </dgm:t>
    </dgm:pt>
    <dgm:pt modelId="{3D4B0598-90A2-4691-BD4B-D9BB68DDD47F}" type="sibTrans" cxnId="{C2E0421D-F282-43F7-A2B2-52803A59B182}">
      <dgm:prSet/>
      <dgm:spPr/>
      <dgm:t>
        <a:bodyPr/>
        <a:lstStyle/>
        <a:p>
          <a:endParaRPr lang="pt-BR" sz="1800"/>
        </a:p>
      </dgm:t>
    </dgm:pt>
    <dgm:pt modelId="{B99BABEC-58CB-42EA-BCB6-65E2CD650487}" type="pres">
      <dgm:prSet presAssocID="{A006F88F-1F50-4382-B279-33E352E9B2FB}" presName="Name0" presStyleCnt="0">
        <dgm:presLayoutVars>
          <dgm:dir/>
          <dgm:animLvl val="lvl"/>
          <dgm:resizeHandles val="exact"/>
        </dgm:presLayoutVars>
      </dgm:prSet>
      <dgm:spPr/>
    </dgm:pt>
    <dgm:pt modelId="{7784E306-BDB6-4BBC-A58F-2CDAA094DF32}" type="pres">
      <dgm:prSet presAssocID="{9E7D0AF7-8FC2-438B-B498-EDDA6555664D}" presName="linNode" presStyleCnt="0"/>
      <dgm:spPr/>
    </dgm:pt>
    <dgm:pt modelId="{8DB72B30-57A6-4233-9822-AFFBBA6A48ED}" type="pres">
      <dgm:prSet presAssocID="{9E7D0AF7-8FC2-438B-B498-EDDA6555664D}" presName="parTx" presStyleLbl="revTx" presStyleIdx="0" presStyleCnt="5">
        <dgm:presLayoutVars>
          <dgm:chMax val="1"/>
          <dgm:bulletEnabled val="1"/>
        </dgm:presLayoutVars>
      </dgm:prSet>
      <dgm:spPr/>
    </dgm:pt>
    <dgm:pt modelId="{00E6613E-F981-4780-9C7B-EBC2914E5CAE}" type="pres">
      <dgm:prSet presAssocID="{9E7D0AF7-8FC2-438B-B498-EDDA6555664D}" presName="bracket" presStyleLbl="parChTrans1D1" presStyleIdx="0" presStyleCnt="5"/>
      <dgm:spPr/>
    </dgm:pt>
    <dgm:pt modelId="{1AB8D9E7-54FC-4EC9-8D9D-390EEC28F7B0}" type="pres">
      <dgm:prSet presAssocID="{9E7D0AF7-8FC2-438B-B498-EDDA6555664D}" presName="spH" presStyleCnt="0"/>
      <dgm:spPr/>
    </dgm:pt>
    <dgm:pt modelId="{0CB80B51-4F04-4A76-9EB5-EA89234848F0}" type="pres">
      <dgm:prSet presAssocID="{9E7D0AF7-8FC2-438B-B498-EDDA6555664D}" presName="desTx" presStyleLbl="node1" presStyleIdx="0" presStyleCnt="5">
        <dgm:presLayoutVars>
          <dgm:bulletEnabled val="1"/>
        </dgm:presLayoutVars>
      </dgm:prSet>
      <dgm:spPr/>
    </dgm:pt>
    <dgm:pt modelId="{0E27190B-487A-45FC-A43D-8203069A6206}" type="pres">
      <dgm:prSet presAssocID="{C6CBB4E3-B91A-42A6-9A4C-9E33B87FC14A}" presName="spV" presStyleCnt="0"/>
      <dgm:spPr/>
    </dgm:pt>
    <dgm:pt modelId="{3EB2277D-18D4-4B95-9CB7-1C2CE8439152}" type="pres">
      <dgm:prSet presAssocID="{7F762C4A-681F-4650-B805-E35917066F31}" presName="linNode" presStyleCnt="0"/>
      <dgm:spPr/>
    </dgm:pt>
    <dgm:pt modelId="{CEDC8D42-C334-4F2B-BF1D-B07F69BDFA27}" type="pres">
      <dgm:prSet presAssocID="{7F762C4A-681F-4650-B805-E35917066F31}" presName="parTx" presStyleLbl="revTx" presStyleIdx="1" presStyleCnt="5">
        <dgm:presLayoutVars>
          <dgm:chMax val="1"/>
          <dgm:bulletEnabled val="1"/>
        </dgm:presLayoutVars>
      </dgm:prSet>
      <dgm:spPr/>
    </dgm:pt>
    <dgm:pt modelId="{5BD7BED0-B03B-4608-9DDA-475617447909}" type="pres">
      <dgm:prSet presAssocID="{7F762C4A-681F-4650-B805-E35917066F31}" presName="bracket" presStyleLbl="parChTrans1D1" presStyleIdx="1" presStyleCnt="5"/>
      <dgm:spPr/>
    </dgm:pt>
    <dgm:pt modelId="{83EC59EC-D291-4105-BF2E-B2F61F562AD7}" type="pres">
      <dgm:prSet presAssocID="{7F762C4A-681F-4650-B805-E35917066F31}" presName="spH" presStyleCnt="0"/>
      <dgm:spPr/>
    </dgm:pt>
    <dgm:pt modelId="{8D433484-3CEA-4BEF-AF70-E47528398F6C}" type="pres">
      <dgm:prSet presAssocID="{7F762C4A-681F-4650-B805-E35917066F31}" presName="desTx" presStyleLbl="node1" presStyleIdx="1" presStyleCnt="5">
        <dgm:presLayoutVars>
          <dgm:bulletEnabled val="1"/>
        </dgm:presLayoutVars>
      </dgm:prSet>
      <dgm:spPr/>
    </dgm:pt>
    <dgm:pt modelId="{8426D288-079E-4C7C-9B01-1C92117B485C}" type="pres">
      <dgm:prSet presAssocID="{76DF2ED8-58B0-4649-A359-3CD35EE6FC49}" presName="spV" presStyleCnt="0"/>
      <dgm:spPr/>
    </dgm:pt>
    <dgm:pt modelId="{0C28BECF-30BD-44C2-ABA2-3A79968A1E5F}" type="pres">
      <dgm:prSet presAssocID="{3C8CF3C6-546E-4649-BF63-581AA2C37F93}" presName="linNode" presStyleCnt="0"/>
      <dgm:spPr/>
    </dgm:pt>
    <dgm:pt modelId="{BC4F5B2A-3669-4DE8-8933-3DFA5728FB14}" type="pres">
      <dgm:prSet presAssocID="{3C8CF3C6-546E-4649-BF63-581AA2C37F93}" presName="parTx" presStyleLbl="revTx" presStyleIdx="2" presStyleCnt="5">
        <dgm:presLayoutVars>
          <dgm:chMax val="1"/>
          <dgm:bulletEnabled val="1"/>
        </dgm:presLayoutVars>
      </dgm:prSet>
      <dgm:spPr/>
    </dgm:pt>
    <dgm:pt modelId="{991ECFA4-F9ED-4CD0-87CD-5B3BF02B24D3}" type="pres">
      <dgm:prSet presAssocID="{3C8CF3C6-546E-4649-BF63-581AA2C37F93}" presName="bracket" presStyleLbl="parChTrans1D1" presStyleIdx="2" presStyleCnt="5"/>
      <dgm:spPr/>
    </dgm:pt>
    <dgm:pt modelId="{166FE948-14A6-40A2-9F3C-06447156EFC5}" type="pres">
      <dgm:prSet presAssocID="{3C8CF3C6-546E-4649-BF63-581AA2C37F93}" presName="spH" presStyleCnt="0"/>
      <dgm:spPr/>
    </dgm:pt>
    <dgm:pt modelId="{8AF802D5-CB7B-4D7D-B1BA-607BE8D99630}" type="pres">
      <dgm:prSet presAssocID="{3C8CF3C6-546E-4649-BF63-581AA2C37F93}" presName="desTx" presStyleLbl="node1" presStyleIdx="2" presStyleCnt="5">
        <dgm:presLayoutVars>
          <dgm:bulletEnabled val="1"/>
        </dgm:presLayoutVars>
      </dgm:prSet>
      <dgm:spPr/>
    </dgm:pt>
    <dgm:pt modelId="{1D18FE3E-B2B4-432D-84EA-D1767F8C970C}" type="pres">
      <dgm:prSet presAssocID="{C2FF17EB-8CBD-48BB-A913-0ED3712A186E}" presName="spV" presStyleCnt="0"/>
      <dgm:spPr/>
    </dgm:pt>
    <dgm:pt modelId="{7D9BBF90-E6B0-494A-84CD-4ADAFA082604}" type="pres">
      <dgm:prSet presAssocID="{2D721C8C-0D64-4A6E-9A70-99C3B75A6A22}" presName="linNode" presStyleCnt="0"/>
      <dgm:spPr/>
    </dgm:pt>
    <dgm:pt modelId="{0BE826D7-7B5D-408C-8F2D-8504C1424D3F}" type="pres">
      <dgm:prSet presAssocID="{2D721C8C-0D64-4A6E-9A70-99C3B75A6A22}" presName="parTx" presStyleLbl="revTx" presStyleIdx="3" presStyleCnt="5">
        <dgm:presLayoutVars>
          <dgm:chMax val="1"/>
          <dgm:bulletEnabled val="1"/>
        </dgm:presLayoutVars>
      </dgm:prSet>
      <dgm:spPr/>
    </dgm:pt>
    <dgm:pt modelId="{6819EC5F-5E1E-42EB-A68C-F437DF72E166}" type="pres">
      <dgm:prSet presAssocID="{2D721C8C-0D64-4A6E-9A70-99C3B75A6A22}" presName="bracket" presStyleLbl="parChTrans1D1" presStyleIdx="3" presStyleCnt="5"/>
      <dgm:spPr/>
    </dgm:pt>
    <dgm:pt modelId="{4DD22B89-4EE4-4135-AD34-BF314C3B0E98}" type="pres">
      <dgm:prSet presAssocID="{2D721C8C-0D64-4A6E-9A70-99C3B75A6A22}" presName="spH" presStyleCnt="0"/>
      <dgm:spPr/>
    </dgm:pt>
    <dgm:pt modelId="{07567EBB-FA2A-4715-9357-0A40CCE5033A}" type="pres">
      <dgm:prSet presAssocID="{2D721C8C-0D64-4A6E-9A70-99C3B75A6A22}" presName="desTx" presStyleLbl="node1" presStyleIdx="3" presStyleCnt="5">
        <dgm:presLayoutVars>
          <dgm:bulletEnabled val="1"/>
        </dgm:presLayoutVars>
      </dgm:prSet>
      <dgm:spPr/>
    </dgm:pt>
    <dgm:pt modelId="{47B2F14F-05DF-42A4-8DC7-AB7D322285F7}" type="pres">
      <dgm:prSet presAssocID="{EA755F28-B930-48AD-BFB6-409EF2E57FEB}" presName="spV" presStyleCnt="0"/>
      <dgm:spPr/>
    </dgm:pt>
    <dgm:pt modelId="{808A586D-30FD-431B-B35D-AD1EC191243F}" type="pres">
      <dgm:prSet presAssocID="{26C6F698-566E-46EA-A16E-1FA5021B6941}" presName="linNode" presStyleCnt="0"/>
      <dgm:spPr/>
    </dgm:pt>
    <dgm:pt modelId="{FD68E361-68FE-45EC-B087-313085F2CF4E}" type="pres">
      <dgm:prSet presAssocID="{26C6F698-566E-46EA-A16E-1FA5021B6941}" presName="parTx" presStyleLbl="revTx" presStyleIdx="4" presStyleCnt="5">
        <dgm:presLayoutVars>
          <dgm:chMax val="1"/>
          <dgm:bulletEnabled val="1"/>
        </dgm:presLayoutVars>
      </dgm:prSet>
      <dgm:spPr/>
    </dgm:pt>
    <dgm:pt modelId="{D24338F9-12DF-4AB9-8318-B1888B1ED8CA}" type="pres">
      <dgm:prSet presAssocID="{26C6F698-566E-46EA-A16E-1FA5021B6941}" presName="bracket" presStyleLbl="parChTrans1D1" presStyleIdx="4" presStyleCnt="5"/>
      <dgm:spPr/>
    </dgm:pt>
    <dgm:pt modelId="{351AE21F-CC40-4E3C-9610-8AF54CE20288}" type="pres">
      <dgm:prSet presAssocID="{26C6F698-566E-46EA-A16E-1FA5021B6941}" presName="spH" presStyleCnt="0"/>
      <dgm:spPr/>
    </dgm:pt>
    <dgm:pt modelId="{33E97D32-C30F-4120-A0BA-555323C31E57}" type="pres">
      <dgm:prSet presAssocID="{26C6F698-566E-46EA-A16E-1FA5021B6941}" presName="desTx" presStyleLbl="node1" presStyleIdx="4" presStyleCnt="5">
        <dgm:presLayoutVars>
          <dgm:bulletEnabled val="1"/>
        </dgm:presLayoutVars>
      </dgm:prSet>
      <dgm:spPr/>
    </dgm:pt>
  </dgm:ptLst>
  <dgm:cxnLst>
    <dgm:cxn modelId="{3C9A8A05-FD6D-4110-85A6-A9B3372FF35F}" srcId="{A006F88F-1F50-4382-B279-33E352E9B2FB}" destId="{2D721C8C-0D64-4A6E-9A70-99C3B75A6A22}" srcOrd="3" destOrd="0" parTransId="{76B5095D-2B14-4C61-80FE-8E81DA1112C6}" sibTransId="{EA755F28-B930-48AD-BFB6-409EF2E57FEB}"/>
    <dgm:cxn modelId="{2FE31B0A-1EBB-4587-B0B2-9CB1268D932D}" srcId="{7F762C4A-681F-4650-B805-E35917066F31}" destId="{BD9EBB6F-54C0-41CF-90DD-6796A475279D}" srcOrd="1" destOrd="0" parTransId="{6B5D5184-645F-4525-BE52-F9C9E0DFE961}" sibTransId="{CFFA982B-17BA-4273-8A9B-077E28D88133}"/>
    <dgm:cxn modelId="{531D5A0B-5FDB-4A5C-B579-40D07BF0A8FC}" srcId="{A006F88F-1F50-4382-B279-33E352E9B2FB}" destId="{3C8CF3C6-546E-4649-BF63-581AA2C37F93}" srcOrd="2" destOrd="0" parTransId="{353690D8-0E5C-439C-8006-5CDCCD430403}" sibTransId="{C2FF17EB-8CBD-48BB-A913-0ED3712A186E}"/>
    <dgm:cxn modelId="{312C9512-A2A2-4457-AD51-DA2CF8B12827}" type="presOf" srcId="{3ED5640C-8971-4F2E-9782-8A7BDF5DDB59}" destId="{0CB80B51-4F04-4A76-9EB5-EA89234848F0}" srcOrd="0" destOrd="1" presId="urn:diagrams.loki3.com/BracketList"/>
    <dgm:cxn modelId="{1AE5F612-4F54-4D02-BB0E-C415A8DD5372}" type="presOf" srcId="{6D77665E-A8BC-4011-A0B8-E6B493D93B8D}" destId="{8D433484-3CEA-4BEF-AF70-E47528398F6C}" srcOrd="0" destOrd="7" presId="urn:diagrams.loki3.com/BracketList"/>
    <dgm:cxn modelId="{062D9814-5F8E-4661-B1AC-5A8FA12DEF30}" type="presOf" srcId="{B8476DF8-6926-4AC5-A682-F8333FF9F6C9}" destId="{8AF802D5-CB7B-4D7D-B1BA-607BE8D99630}" srcOrd="0" destOrd="1" presId="urn:diagrams.loki3.com/BracketList"/>
    <dgm:cxn modelId="{C986901C-4B81-471D-AC8D-6A0FEA7B78B9}" srcId="{7F762C4A-681F-4650-B805-E35917066F31}" destId="{735A277B-93AD-43A0-BDE9-A0D26FD10335}" srcOrd="5" destOrd="0" parTransId="{2AC06632-F77B-4056-A377-E3CD13E6BE7D}" sibTransId="{4C8ABBDB-04ED-4803-AE55-B91F051E3240}"/>
    <dgm:cxn modelId="{C2E0421D-F282-43F7-A2B2-52803A59B182}" srcId="{26C6F698-566E-46EA-A16E-1FA5021B6941}" destId="{086DECE1-383E-4D4E-8F10-33C8A5CEF673}" srcOrd="1" destOrd="0" parTransId="{FF02290C-8A51-4BEE-99AB-908702B42487}" sibTransId="{3D4B0598-90A2-4691-BD4B-D9BB68DDD47F}"/>
    <dgm:cxn modelId="{B3255A20-292C-4570-A942-2E52EBF1E67B}" type="presOf" srcId="{26C6F698-566E-46EA-A16E-1FA5021B6941}" destId="{FD68E361-68FE-45EC-B087-313085F2CF4E}" srcOrd="0" destOrd="0" presId="urn:diagrams.loki3.com/BracketList"/>
    <dgm:cxn modelId="{375EA422-CB11-4FA1-8281-94782E44F16E}" type="presOf" srcId="{7F762C4A-681F-4650-B805-E35917066F31}" destId="{CEDC8D42-C334-4F2B-BF1D-B07F69BDFA27}" srcOrd="0" destOrd="0" presId="urn:diagrams.loki3.com/BracketList"/>
    <dgm:cxn modelId="{ADBFDB27-BB74-4AC7-A39D-1F4131EA5ACA}" type="presOf" srcId="{2D721C8C-0D64-4A6E-9A70-99C3B75A6A22}" destId="{0BE826D7-7B5D-408C-8F2D-8504C1424D3F}" srcOrd="0" destOrd="0" presId="urn:diagrams.loki3.com/BracketList"/>
    <dgm:cxn modelId="{5428853A-0CD7-42DC-8FF6-9C7082B8BFD4}" srcId="{3C8CF3C6-546E-4649-BF63-581AA2C37F93}" destId="{49986351-F214-4F3F-8500-89FD8E927B2D}" srcOrd="0" destOrd="0" parTransId="{190DFD9F-D223-437D-A1E2-542EBEEA98A5}" sibTransId="{E85181C2-3081-43E1-ADBE-FD4D87B6C120}"/>
    <dgm:cxn modelId="{F7F1CE3D-31C9-495E-AE80-A566A2FB1C92}" type="presOf" srcId="{A006F88F-1F50-4382-B279-33E352E9B2FB}" destId="{B99BABEC-58CB-42EA-BCB6-65E2CD650487}" srcOrd="0" destOrd="0" presId="urn:diagrams.loki3.com/BracketList"/>
    <dgm:cxn modelId="{D705A55F-43C8-4C7C-B4E7-0FB3D51082F9}" type="presOf" srcId="{500F3FD2-B0E3-4ED4-BCB9-7609DC7AB38F}" destId="{8D433484-3CEA-4BEF-AF70-E47528398F6C}" srcOrd="0" destOrd="3" presId="urn:diagrams.loki3.com/BracketList"/>
    <dgm:cxn modelId="{FBF90261-5D4C-4B1F-8BDD-C41839D95798}" type="presOf" srcId="{44F17980-C5C1-4C57-9D97-BA54196DC454}" destId="{07567EBB-FA2A-4715-9357-0A40CCE5033A}" srcOrd="0" destOrd="1" presId="urn:diagrams.loki3.com/BracketList"/>
    <dgm:cxn modelId="{2F0BAE42-70F2-4E18-A866-3A384820579A}" type="presOf" srcId="{45E7E0B9-F17A-4123-BAD0-1F4530F21805}" destId="{33E97D32-C30F-4120-A0BA-555323C31E57}" srcOrd="0" destOrd="0" presId="urn:diagrams.loki3.com/BracketList"/>
    <dgm:cxn modelId="{0B4AF062-2138-4704-9C04-953E4AB0D4B6}" type="presOf" srcId="{BD9EBB6F-54C0-41CF-90DD-6796A475279D}" destId="{8D433484-3CEA-4BEF-AF70-E47528398F6C}" srcOrd="0" destOrd="1" presId="urn:diagrams.loki3.com/BracketList"/>
    <dgm:cxn modelId="{F56A8064-8AF8-41D7-BD1E-5D2DD724AFD7}" srcId="{A006F88F-1F50-4382-B279-33E352E9B2FB}" destId="{7F762C4A-681F-4650-B805-E35917066F31}" srcOrd="1" destOrd="0" parTransId="{8051F785-C361-4A17-A353-3739F2E486D0}" sibTransId="{76DF2ED8-58B0-4649-A359-3CD35EE6FC49}"/>
    <dgm:cxn modelId="{A6FF4D45-EA0C-43FD-A5FC-D804A855EEAA}" srcId="{26C6F698-566E-46EA-A16E-1FA5021B6941}" destId="{45E7E0B9-F17A-4123-BAD0-1F4530F21805}" srcOrd="0" destOrd="0" parTransId="{81D4F45C-D4AC-4228-8ECD-B6791CA3D2CE}" sibTransId="{AF406C8F-D98F-4658-A7EF-3510B83DEFCF}"/>
    <dgm:cxn modelId="{4187CA65-47D7-47FE-8966-B86C8B172F84}" type="presOf" srcId="{9E7D0AF7-8FC2-438B-B498-EDDA6555664D}" destId="{8DB72B30-57A6-4233-9822-AFFBBA6A48ED}" srcOrd="0" destOrd="0" presId="urn:diagrams.loki3.com/BracketList"/>
    <dgm:cxn modelId="{C3CD8649-D1DE-4984-BB23-51450AA0C6A8}" srcId="{7F762C4A-681F-4650-B805-E35917066F31}" destId="{3B5514B9-3D09-405F-B569-684ED42BCAA1}" srcOrd="2" destOrd="0" parTransId="{02DA072A-BA88-4A02-B9AA-EEC968968C9B}" sibTransId="{0D11E656-2CAC-4FD0-9CE0-043829365663}"/>
    <dgm:cxn modelId="{39716B6D-8106-42D3-8C8F-F654DEFE89F2}" srcId="{9E7D0AF7-8FC2-438B-B498-EDDA6555664D}" destId="{15A12CF4-69E4-4D75-ACD1-D8A4E20A842E}" srcOrd="0" destOrd="0" parTransId="{8002794F-AAAD-4CE6-8A30-47EFBC4D2D41}" sibTransId="{8F87BED4-CD5F-4413-9951-E62511717D9F}"/>
    <dgm:cxn modelId="{BDAE5255-DAE3-4A3C-A512-9C76E9D018A1}" srcId="{2D721C8C-0D64-4A6E-9A70-99C3B75A6A22}" destId="{44F17980-C5C1-4C57-9D97-BA54196DC454}" srcOrd="1" destOrd="0" parTransId="{53BD5025-6D71-454F-B34C-F1DE81E1033C}" sibTransId="{70588103-DE49-4670-BC72-7577BF191CCD}"/>
    <dgm:cxn modelId="{0C211978-6E5B-4D23-A49C-74A7813FBFBF}" type="presOf" srcId="{49986351-F214-4F3F-8500-89FD8E927B2D}" destId="{8AF802D5-CB7B-4D7D-B1BA-607BE8D99630}" srcOrd="0" destOrd="0" presId="urn:diagrams.loki3.com/BracketList"/>
    <dgm:cxn modelId="{F7C2BE8D-1ECE-447E-AD63-BE08A00D6060}" type="presOf" srcId="{086DECE1-383E-4D4E-8F10-33C8A5CEF673}" destId="{33E97D32-C30F-4120-A0BA-555323C31E57}" srcOrd="0" destOrd="1" presId="urn:diagrams.loki3.com/BracketList"/>
    <dgm:cxn modelId="{2FAE5695-6EC0-4441-AF23-1C70888E696D}" srcId="{7F762C4A-681F-4650-B805-E35917066F31}" destId="{97D24ABF-731D-41F1-89C4-43DA4EB70F6A}" srcOrd="6" destOrd="0" parTransId="{EC39F8BE-9673-453D-92B6-1DFB4719E763}" sibTransId="{8A8D6546-56F0-40E6-935C-281EB1C44845}"/>
    <dgm:cxn modelId="{EB5A15B5-5F46-4CD6-9853-82CD45649390}" srcId="{A006F88F-1F50-4382-B279-33E352E9B2FB}" destId="{9E7D0AF7-8FC2-438B-B498-EDDA6555664D}" srcOrd="0" destOrd="0" parTransId="{C658321C-EB25-4BBE-A5A3-1F66DBCF631B}" sibTransId="{C6CBB4E3-B91A-42A6-9A4C-9E33B87FC14A}"/>
    <dgm:cxn modelId="{24E7C3BA-8BFA-4295-990D-94E7CF454FBA}" type="presOf" srcId="{735A277B-93AD-43A0-BDE9-A0D26FD10335}" destId="{8D433484-3CEA-4BEF-AF70-E47528398F6C}" srcOrd="0" destOrd="5" presId="urn:diagrams.loki3.com/BracketList"/>
    <dgm:cxn modelId="{213331C0-E704-4EDD-9BC5-68AF5D5C0758}" type="presOf" srcId="{E9C3EB1E-EA84-434E-A2CA-10CCC0EA5706}" destId="{8D433484-3CEA-4BEF-AF70-E47528398F6C}" srcOrd="0" destOrd="4" presId="urn:diagrams.loki3.com/BracketList"/>
    <dgm:cxn modelId="{48ED35C0-D82F-4543-B431-3B9238D4A052}" srcId="{7F762C4A-681F-4650-B805-E35917066F31}" destId="{6D77665E-A8BC-4011-A0B8-E6B493D93B8D}" srcOrd="7" destOrd="0" parTransId="{1E652571-494C-4D62-A7F8-E91427CDFB47}" sibTransId="{BC27ECDA-6E5C-4585-A3E0-D0C6769AD6EA}"/>
    <dgm:cxn modelId="{E546CCC1-4CF4-4962-9C9B-5BFA1CE79A62}" type="presOf" srcId="{97D24ABF-731D-41F1-89C4-43DA4EB70F6A}" destId="{8D433484-3CEA-4BEF-AF70-E47528398F6C}" srcOrd="0" destOrd="6" presId="urn:diagrams.loki3.com/BracketList"/>
    <dgm:cxn modelId="{AA1B7ACF-4C95-4168-8CAD-53C5941AA698}" srcId="{7F762C4A-681F-4650-B805-E35917066F31}" destId="{500F3FD2-B0E3-4ED4-BCB9-7609DC7AB38F}" srcOrd="3" destOrd="0" parTransId="{03809740-B0B0-4E4F-8D73-EBC257DB6FE1}" sibTransId="{73F433E5-D46A-4685-8823-591E73D24932}"/>
    <dgm:cxn modelId="{82D6D4D0-0B61-430A-8D6F-FD85A54EC175}" srcId="{2D721C8C-0D64-4A6E-9A70-99C3B75A6A22}" destId="{58367C58-3A5B-4933-9823-E42D18AE65EE}" srcOrd="0" destOrd="0" parTransId="{1FF65183-84C4-4063-AEBB-823025A7A9CC}" sibTransId="{CB4E76E2-8D33-4320-AE06-7678509FE812}"/>
    <dgm:cxn modelId="{BF1C07D8-C784-435C-B278-E23FA1DC8570}" srcId="{3C8CF3C6-546E-4649-BF63-581AA2C37F93}" destId="{B8476DF8-6926-4AC5-A682-F8333FF9F6C9}" srcOrd="1" destOrd="0" parTransId="{5F856DCB-06F4-4CCA-A630-2EA934BACE37}" sibTransId="{6B1FE527-5793-4EEC-A001-07A0C1F223F9}"/>
    <dgm:cxn modelId="{5910C5DB-94DB-4AE8-9818-8885BEABC678}" srcId="{A006F88F-1F50-4382-B279-33E352E9B2FB}" destId="{26C6F698-566E-46EA-A16E-1FA5021B6941}" srcOrd="4" destOrd="0" parTransId="{EC9919BA-55B1-4DEC-8555-9D532498B7B0}" sibTransId="{08AD6DCE-67D9-47AE-8D4B-5F4B1208ADD5}"/>
    <dgm:cxn modelId="{D46452DD-8662-4260-9C80-BEA6E9E344FA}" srcId="{9E7D0AF7-8FC2-438B-B498-EDDA6555664D}" destId="{72E7C254-3027-4B94-8EDC-CF6278AC58E4}" srcOrd="2" destOrd="0" parTransId="{FD2A21FE-81B6-478A-8B4F-504F89DD3ADF}" sibTransId="{7A5420DA-2A8B-4DBE-AC9B-02FA7136B733}"/>
    <dgm:cxn modelId="{80D070DE-76C6-41B3-95C0-9FB9895A5243}" srcId="{7F762C4A-681F-4650-B805-E35917066F31}" destId="{FA4442ED-5C3D-4166-92E0-B9C7BDD3B7F2}" srcOrd="0" destOrd="0" parTransId="{45F951D1-A9CA-4B0A-9F56-CB7F239FA9D5}" sibTransId="{3C245BD1-8E10-4090-89E1-0539959F6F96}"/>
    <dgm:cxn modelId="{ECFF65E7-CAAD-479D-8B33-D1A719DA831D}" type="presOf" srcId="{3B5514B9-3D09-405F-B569-684ED42BCAA1}" destId="{8D433484-3CEA-4BEF-AF70-E47528398F6C}" srcOrd="0" destOrd="2" presId="urn:diagrams.loki3.com/BracketList"/>
    <dgm:cxn modelId="{477BB0E7-5657-4A86-BE7E-602421B6C6DC}" srcId="{9E7D0AF7-8FC2-438B-B498-EDDA6555664D}" destId="{3ED5640C-8971-4F2E-9782-8A7BDF5DDB59}" srcOrd="1" destOrd="0" parTransId="{95484BEC-0E46-400D-87F0-478982A2F608}" sibTransId="{A8E68539-3B69-4D6E-A1C1-60034A5D9653}"/>
    <dgm:cxn modelId="{F69758E8-CC92-4F60-BBEA-D0C43A000348}" type="presOf" srcId="{3C8CF3C6-546E-4649-BF63-581AA2C37F93}" destId="{BC4F5B2A-3669-4DE8-8933-3DFA5728FB14}" srcOrd="0" destOrd="0" presId="urn:diagrams.loki3.com/BracketList"/>
    <dgm:cxn modelId="{F65469EA-1C47-43E4-AC32-295589CB3B24}" type="presOf" srcId="{72E7C254-3027-4B94-8EDC-CF6278AC58E4}" destId="{0CB80B51-4F04-4A76-9EB5-EA89234848F0}" srcOrd="0" destOrd="2" presId="urn:diagrams.loki3.com/BracketList"/>
    <dgm:cxn modelId="{19BA51F2-4F9A-4B05-AD75-0DD7C764A0FA}" srcId="{7F762C4A-681F-4650-B805-E35917066F31}" destId="{E9C3EB1E-EA84-434E-A2CA-10CCC0EA5706}" srcOrd="4" destOrd="0" parTransId="{AA5BDC8C-99D5-4E93-ADD4-39BB2AB1D318}" sibTransId="{A540D73C-C035-4DAC-975E-45B7551CE55F}"/>
    <dgm:cxn modelId="{0BC829F4-4F74-4EB1-9C55-DC5E0295B354}" type="presOf" srcId="{58367C58-3A5B-4933-9823-E42D18AE65EE}" destId="{07567EBB-FA2A-4715-9357-0A40CCE5033A}" srcOrd="0" destOrd="0" presId="urn:diagrams.loki3.com/BracketList"/>
    <dgm:cxn modelId="{D8BFF7FC-2AF2-438E-8089-7F0830E9151B}" type="presOf" srcId="{15A12CF4-69E4-4D75-ACD1-D8A4E20A842E}" destId="{0CB80B51-4F04-4A76-9EB5-EA89234848F0}" srcOrd="0" destOrd="0" presId="urn:diagrams.loki3.com/BracketList"/>
    <dgm:cxn modelId="{35D2E6FD-B2C9-4933-BDE7-7936052F017F}" type="presOf" srcId="{FA4442ED-5C3D-4166-92E0-B9C7BDD3B7F2}" destId="{8D433484-3CEA-4BEF-AF70-E47528398F6C}" srcOrd="0" destOrd="0" presId="urn:diagrams.loki3.com/BracketList"/>
    <dgm:cxn modelId="{59270956-9B7C-4C68-91F1-DBE66B1A7963}" type="presParOf" srcId="{B99BABEC-58CB-42EA-BCB6-65E2CD650487}" destId="{7784E306-BDB6-4BBC-A58F-2CDAA094DF32}" srcOrd="0" destOrd="0" presId="urn:diagrams.loki3.com/BracketList"/>
    <dgm:cxn modelId="{3B6F7E6F-0F95-444E-B7E6-F59C54432EA2}" type="presParOf" srcId="{7784E306-BDB6-4BBC-A58F-2CDAA094DF32}" destId="{8DB72B30-57A6-4233-9822-AFFBBA6A48ED}" srcOrd="0" destOrd="0" presId="urn:diagrams.loki3.com/BracketList"/>
    <dgm:cxn modelId="{F354C3D8-48BE-4CF5-B1F1-3C1D1B41D3C8}" type="presParOf" srcId="{7784E306-BDB6-4BBC-A58F-2CDAA094DF32}" destId="{00E6613E-F981-4780-9C7B-EBC2914E5CAE}" srcOrd="1" destOrd="0" presId="urn:diagrams.loki3.com/BracketList"/>
    <dgm:cxn modelId="{B7C7FE82-362F-4C34-BC09-AC49F49A3F4F}" type="presParOf" srcId="{7784E306-BDB6-4BBC-A58F-2CDAA094DF32}" destId="{1AB8D9E7-54FC-4EC9-8D9D-390EEC28F7B0}" srcOrd="2" destOrd="0" presId="urn:diagrams.loki3.com/BracketList"/>
    <dgm:cxn modelId="{41C18EB7-3764-4518-9552-52F409A5B916}" type="presParOf" srcId="{7784E306-BDB6-4BBC-A58F-2CDAA094DF32}" destId="{0CB80B51-4F04-4A76-9EB5-EA89234848F0}" srcOrd="3" destOrd="0" presId="urn:diagrams.loki3.com/BracketList"/>
    <dgm:cxn modelId="{74D34B59-791E-4BD2-8106-85D740DA1C7C}" type="presParOf" srcId="{B99BABEC-58CB-42EA-BCB6-65E2CD650487}" destId="{0E27190B-487A-45FC-A43D-8203069A6206}" srcOrd="1" destOrd="0" presId="urn:diagrams.loki3.com/BracketList"/>
    <dgm:cxn modelId="{9EF580FB-F996-4FE0-B1AF-D0F82D312222}" type="presParOf" srcId="{B99BABEC-58CB-42EA-BCB6-65E2CD650487}" destId="{3EB2277D-18D4-4B95-9CB7-1C2CE8439152}" srcOrd="2" destOrd="0" presId="urn:diagrams.loki3.com/BracketList"/>
    <dgm:cxn modelId="{B83FCAC8-E451-486A-8C06-F684D8DCE504}" type="presParOf" srcId="{3EB2277D-18D4-4B95-9CB7-1C2CE8439152}" destId="{CEDC8D42-C334-4F2B-BF1D-B07F69BDFA27}" srcOrd="0" destOrd="0" presId="urn:diagrams.loki3.com/BracketList"/>
    <dgm:cxn modelId="{103AD2EE-3468-462C-AAAD-9C20A145DA1A}" type="presParOf" srcId="{3EB2277D-18D4-4B95-9CB7-1C2CE8439152}" destId="{5BD7BED0-B03B-4608-9DDA-475617447909}" srcOrd="1" destOrd="0" presId="urn:diagrams.loki3.com/BracketList"/>
    <dgm:cxn modelId="{E843A89C-F102-4C94-A658-DFA9A2474249}" type="presParOf" srcId="{3EB2277D-18D4-4B95-9CB7-1C2CE8439152}" destId="{83EC59EC-D291-4105-BF2E-B2F61F562AD7}" srcOrd="2" destOrd="0" presId="urn:diagrams.loki3.com/BracketList"/>
    <dgm:cxn modelId="{157B30F0-77EA-4058-B2A9-5F81DC20011C}" type="presParOf" srcId="{3EB2277D-18D4-4B95-9CB7-1C2CE8439152}" destId="{8D433484-3CEA-4BEF-AF70-E47528398F6C}" srcOrd="3" destOrd="0" presId="urn:diagrams.loki3.com/BracketList"/>
    <dgm:cxn modelId="{3C2AC3BB-43B6-43F1-9C0A-F95D33C9C318}" type="presParOf" srcId="{B99BABEC-58CB-42EA-BCB6-65E2CD650487}" destId="{8426D288-079E-4C7C-9B01-1C92117B485C}" srcOrd="3" destOrd="0" presId="urn:diagrams.loki3.com/BracketList"/>
    <dgm:cxn modelId="{52DD8A34-AE9C-4AA4-9465-574CCA6F5584}" type="presParOf" srcId="{B99BABEC-58CB-42EA-BCB6-65E2CD650487}" destId="{0C28BECF-30BD-44C2-ABA2-3A79968A1E5F}" srcOrd="4" destOrd="0" presId="urn:diagrams.loki3.com/BracketList"/>
    <dgm:cxn modelId="{CADC00C0-A9C8-4CD0-B22C-907D1C1F5016}" type="presParOf" srcId="{0C28BECF-30BD-44C2-ABA2-3A79968A1E5F}" destId="{BC4F5B2A-3669-4DE8-8933-3DFA5728FB14}" srcOrd="0" destOrd="0" presId="urn:diagrams.loki3.com/BracketList"/>
    <dgm:cxn modelId="{2138E5EC-A468-490E-AE0E-BCB7C6A5D8A6}" type="presParOf" srcId="{0C28BECF-30BD-44C2-ABA2-3A79968A1E5F}" destId="{991ECFA4-F9ED-4CD0-87CD-5B3BF02B24D3}" srcOrd="1" destOrd="0" presId="urn:diagrams.loki3.com/BracketList"/>
    <dgm:cxn modelId="{2EAAA298-6675-4C6B-86F5-7EE8AB976A38}" type="presParOf" srcId="{0C28BECF-30BD-44C2-ABA2-3A79968A1E5F}" destId="{166FE948-14A6-40A2-9F3C-06447156EFC5}" srcOrd="2" destOrd="0" presId="urn:diagrams.loki3.com/BracketList"/>
    <dgm:cxn modelId="{0844142D-55F6-47C2-AB0F-14E3A960901C}" type="presParOf" srcId="{0C28BECF-30BD-44C2-ABA2-3A79968A1E5F}" destId="{8AF802D5-CB7B-4D7D-B1BA-607BE8D99630}" srcOrd="3" destOrd="0" presId="urn:diagrams.loki3.com/BracketList"/>
    <dgm:cxn modelId="{6CBD824D-1847-432C-BAB6-3E7102B98C3A}" type="presParOf" srcId="{B99BABEC-58CB-42EA-BCB6-65E2CD650487}" destId="{1D18FE3E-B2B4-432D-84EA-D1767F8C970C}" srcOrd="5" destOrd="0" presId="urn:diagrams.loki3.com/BracketList"/>
    <dgm:cxn modelId="{E2B0670C-E401-4548-B573-E2054CF90577}" type="presParOf" srcId="{B99BABEC-58CB-42EA-BCB6-65E2CD650487}" destId="{7D9BBF90-E6B0-494A-84CD-4ADAFA082604}" srcOrd="6" destOrd="0" presId="urn:diagrams.loki3.com/BracketList"/>
    <dgm:cxn modelId="{89693C37-3BC2-444F-A770-135E476E0128}" type="presParOf" srcId="{7D9BBF90-E6B0-494A-84CD-4ADAFA082604}" destId="{0BE826D7-7B5D-408C-8F2D-8504C1424D3F}" srcOrd="0" destOrd="0" presId="urn:diagrams.loki3.com/BracketList"/>
    <dgm:cxn modelId="{E37EDE30-F802-47EF-B851-5D8060DDBB70}" type="presParOf" srcId="{7D9BBF90-E6B0-494A-84CD-4ADAFA082604}" destId="{6819EC5F-5E1E-42EB-A68C-F437DF72E166}" srcOrd="1" destOrd="0" presId="urn:diagrams.loki3.com/BracketList"/>
    <dgm:cxn modelId="{07A89B0A-793A-42A6-ABB8-5EC42125433A}" type="presParOf" srcId="{7D9BBF90-E6B0-494A-84CD-4ADAFA082604}" destId="{4DD22B89-4EE4-4135-AD34-BF314C3B0E98}" srcOrd="2" destOrd="0" presId="urn:diagrams.loki3.com/BracketList"/>
    <dgm:cxn modelId="{9B0F12D6-A784-457E-B2A2-1C2C13BDAD93}" type="presParOf" srcId="{7D9BBF90-E6B0-494A-84CD-4ADAFA082604}" destId="{07567EBB-FA2A-4715-9357-0A40CCE5033A}" srcOrd="3" destOrd="0" presId="urn:diagrams.loki3.com/BracketList"/>
    <dgm:cxn modelId="{11A0DEFB-DB2D-403F-8DC4-82C469B3B6FB}" type="presParOf" srcId="{B99BABEC-58CB-42EA-BCB6-65E2CD650487}" destId="{47B2F14F-05DF-42A4-8DC7-AB7D322285F7}" srcOrd="7" destOrd="0" presId="urn:diagrams.loki3.com/BracketList"/>
    <dgm:cxn modelId="{3E4EFB2C-B478-4E93-AF42-42277C19CDCC}" type="presParOf" srcId="{B99BABEC-58CB-42EA-BCB6-65E2CD650487}" destId="{808A586D-30FD-431B-B35D-AD1EC191243F}" srcOrd="8" destOrd="0" presId="urn:diagrams.loki3.com/BracketList"/>
    <dgm:cxn modelId="{680C664C-6805-4DBE-9F9F-22F60A1C4255}" type="presParOf" srcId="{808A586D-30FD-431B-B35D-AD1EC191243F}" destId="{FD68E361-68FE-45EC-B087-313085F2CF4E}" srcOrd="0" destOrd="0" presId="urn:diagrams.loki3.com/BracketList"/>
    <dgm:cxn modelId="{DDC7AD8A-F6C7-44D5-B2B4-778E9FE0EC56}" type="presParOf" srcId="{808A586D-30FD-431B-B35D-AD1EC191243F}" destId="{D24338F9-12DF-4AB9-8318-B1888B1ED8CA}" srcOrd="1" destOrd="0" presId="urn:diagrams.loki3.com/BracketList"/>
    <dgm:cxn modelId="{D3926F43-8592-44A8-9E3C-A15E235835F1}" type="presParOf" srcId="{808A586D-30FD-431B-B35D-AD1EC191243F}" destId="{351AE21F-CC40-4E3C-9610-8AF54CE20288}" srcOrd="2" destOrd="0" presId="urn:diagrams.loki3.com/BracketList"/>
    <dgm:cxn modelId="{93F9282F-12F7-49F3-B2A9-896907F13B0C}" type="presParOf" srcId="{808A586D-30FD-431B-B35D-AD1EC191243F}" destId="{33E97D32-C30F-4120-A0BA-555323C31E57}" srcOrd="3" destOrd="0" presId="urn:diagrams.loki3.com/Bracket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DB72B30-57A6-4233-9822-AFFBBA6A48ED}">
      <dsp:nvSpPr>
        <dsp:cNvPr id="0" name=""/>
        <dsp:cNvSpPr/>
      </dsp:nvSpPr>
      <dsp:spPr>
        <a:xfrm>
          <a:off x="0" y="317563"/>
          <a:ext cx="2459532" cy="3224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45720" rIns="128016" bIns="45720" numCol="1" spcCol="1270" anchor="ctr" anchorCtr="0">
          <a:noAutofit/>
        </a:bodyPr>
        <a:lstStyle/>
        <a:p>
          <a:pPr marL="0" lvl="0" indent="0" algn="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b="1" i="0" kern="1200" dirty="0" err="1"/>
            <a:t>Architecture-related</a:t>
          </a:r>
          <a:endParaRPr lang="pt-BR" sz="1800" kern="1200" dirty="0"/>
        </a:p>
      </dsp:txBody>
      <dsp:txXfrm>
        <a:off x="0" y="317563"/>
        <a:ext cx="2459532" cy="322498"/>
      </dsp:txXfrm>
    </dsp:sp>
    <dsp:sp modelId="{00E6613E-F981-4780-9C7B-EBC2914E5CAE}">
      <dsp:nvSpPr>
        <dsp:cNvPr id="0" name=""/>
        <dsp:cNvSpPr/>
      </dsp:nvSpPr>
      <dsp:spPr>
        <a:xfrm>
          <a:off x="2459531" y="5143"/>
          <a:ext cx="491906" cy="947338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CB80B51-4F04-4A76-9EB5-EA89234848F0}">
      <dsp:nvSpPr>
        <dsp:cNvPr id="0" name=""/>
        <dsp:cNvSpPr/>
      </dsp:nvSpPr>
      <dsp:spPr>
        <a:xfrm>
          <a:off x="3148200" y="5143"/>
          <a:ext cx="6689927" cy="947338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+mj-lt"/>
            <a:buAutoNum type="arabicPeriod"/>
          </a:pPr>
          <a:r>
            <a:rPr lang="pt-BR" sz="1800" b="0" i="0" kern="1200" dirty="0" err="1"/>
            <a:t>Number</a:t>
          </a:r>
          <a:r>
            <a:rPr lang="pt-BR" sz="1800" b="0" i="0" kern="1200" dirty="0"/>
            <a:t> </a:t>
          </a:r>
          <a:r>
            <a:rPr lang="pt-BR" sz="1800" b="0" i="0" kern="1200" dirty="0" err="1"/>
            <a:t>of</a:t>
          </a:r>
          <a:r>
            <a:rPr lang="pt-BR" sz="1800" b="0" i="0" kern="1200" dirty="0"/>
            <a:t> Hidden </a:t>
          </a:r>
          <a:r>
            <a:rPr lang="pt-BR" sz="1800" b="0" i="0" kern="1200" dirty="0" err="1"/>
            <a:t>Layers</a:t>
          </a:r>
          <a:endParaRPr lang="pt-BR" sz="1800" b="0" i="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+mj-lt"/>
            <a:buAutoNum type="arabicPeriod"/>
          </a:pPr>
          <a:r>
            <a:rPr lang="en-US" sz="1800" b="0" i="0" kern="1200" dirty="0"/>
            <a:t>Number of Units/Neurons in Hidden Layers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+mj-lt"/>
            <a:buAutoNum type="arabicPeriod"/>
          </a:pPr>
          <a:r>
            <a:rPr lang="pt-BR" sz="1800" b="0" i="0" kern="1200" dirty="0" err="1"/>
            <a:t>Initial</a:t>
          </a:r>
          <a:r>
            <a:rPr lang="pt-BR" sz="1800" b="0" i="0" kern="1200" dirty="0"/>
            <a:t> </a:t>
          </a:r>
          <a:r>
            <a:rPr lang="pt-BR" sz="1800" b="0" i="0" kern="1200" dirty="0" err="1"/>
            <a:t>Weight</a:t>
          </a:r>
          <a:endParaRPr lang="pt-BR" sz="1800" b="0" i="0" kern="1200" dirty="0"/>
        </a:p>
      </dsp:txBody>
      <dsp:txXfrm>
        <a:off x="3148200" y="5143"/>
        <a:ext cx="6689927" cy="947338"/>
      </dsp:txXfrm>
    </dsp:sp>
    <dsp:sp modelId="{CEDC8D42-C334-4F2B-BF1D-B07F69BDFA27}">
      <dsp:nvSpPr>
        <dsp:cNvPr id="0" name=""/>
        <dsp:cNvSpPr/>
      </dsp:nvSpPr>
      <dsp:spPr>
        <a:xfrm>
          <a:off x="0" y="1997005"/>
          <a:ext cx="2459532" cy="3285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45720" rIns="128016" bIns="45720" numCol="1" spcCol="1270" anchor="ctr" anchorCtr="0">
          <a:noAutofit/>
        </a:bodyPr>
        <a:lstStyle/>
        <a:p>
          <a:pPr marL="0" lvl="0" indent="0" algn="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b="1" i="0" kern="1200"/>
            <a:t>Training-related</a:t>
          </a:r>
          <a:endParaRPr lang="pt-BR" sz="1800" b="0" i="0" kern="1200" dirty="0"/>
        </a:p>
      </dsp:txBody>
      <dsp:txXfrm>
        <a:off x="0" y="1997005"/>
        <a:ext cx="2459532" cy="328583"/>
      </dsp:txXfrm>
    </dsp:sp>
    <dsp:sp modelId="{5BD7BED0-B03B-4608-9DDA-475617447909}">
      <dsp:nvSpPr>
        <dsp:cNvPr id="0" name=""/>
        <dsp:cNvSpPr/>
      </dsp:nvSpPr>
      <dsp:spPr>
        <a:xfrm>
          <a:off x="2459531" y="970183"/>
          <a:ext cx="491906" cy="2382227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D433484-3CEA-4BEF-AF70-E47528398F6C}">
      <dsp:nvSpPr>
        <dsp:cNvPr id="0" name=""/>
        <dsp:cNvSpPr/>
      </dsp:nvSpPr>
      <dsp:spPr>
        <a:xfrm>
          <a:off x="3148200" y="970183"/>
          <a:ext cx="6689927" cy="2382227"/>
        </a:xfrm>
        <a:prstGeom prst="rect">
          <a:avLst/>
        </a:prstGeom>
        <a:gradFill rotWithShape="0">
          <a:gsLst>
            <a:gs pos="0">
              <a:schemeClr val="accent4">
                <a:hueOff val="2450223"/>
                <a:satOff val="-10194"/>
                <a:lumOff val="2402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2450223"/>
                <a:satOff val="-10194"/>
                <a:lumOff val="2402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2450223"/>
                <a:satOff val="-10194"/>
                <a:lumOff val="2402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+mj-lt"/>
            <a:buAutoNum type="arabicPeriod"/>
          </a:pPr>
          <a:r>
            <a:rPr lang="pt-BR" sz="1800" b="0" i="0" kern="1200" dirty="0"/>
            <a:t>Learning Rate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+mj-lt"/>
            <a:buAutoNum type="arabicPeriod"/>
          </a:pPr>
          <a:r>
            <a:rPr lang="pt-BR" sz="1800" b="0" i="0" kern="1200" dirty="0"/>
            <a:t>Batch </a:t>
          </a:r>
          <a:r>
            <a:rPr lang="pt-BR" sz="1800" b="0" i="0" kern="1200" dirty="0" err="1"/>
            <a:t>Size</a:t>
          </a:r>
          <a:endParaRPr lang="pt-BR" sz="1800" b="0" i="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+mj-lt"/>
            <a:buAutoNum type="arabicPeriod"/>
          </a:pPr>
          <a:r>
            <a:rPr lang="pt-BR" sz="1800" b="0" i="0" kern="1200" dirty="0" err="1"/>
            <a:t>Epochs</a:t>
          </a:r>
          <a:endParaRPr lang="pt-BR" sz="1800" b="0" i="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+mj-lt"/>
            <a:buAutoNum type="arabicPeriod"/>
          </a:pPr>
          <a:r>
            <a:rPr lang="pt-BR" sz="1800" b="0" i="0" kern="1200" dirty="0" err="1"/>
            <a:t>Optimizer</a:t>
          </a:r>
          <a:endParaRPr lang="pt-BR" sz="1800" b="0" i="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+mj-lt"/>
            <a:buAutoNum type="arabicPeriod"/>
          </a:pPr>
          <a:r>
            <a:rPr lang="pt-BR" sz="1800" b="0" i="0" kern="1200" dirty="0"/>
            <a:t>Momentum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+mj-lt"/>
            <a:buAutoNum type="arabicPeriod"/>
          </a:pPr>
          <a:r>
            <a:rPr lang="pt-BR" sz="1800" b="0" i="0" kern="1200" dirty="0" err="1"/>
            <a:t>Regularization</a:t>
          </a:r>
          <a:endParaRPr lang="pt-BR" sz="1800" b="0" i="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+mj-lt"/>
            <a:buAutoNum type="arabicPeriod"/>
          </a:pPr>
          <a:r>
            <a:rPr lang="pt-BR" sz="1800" b="0" i="0" kern="1200" dirty="0" err="1"/>
            <a:t>Dropout</a:t>
          </a:r>
          <a:r>
            <a:rPr lang="pt-BR" sz="1800" b="0" i="0" kern="1200" dirty="0"/>
            <a:t> Rate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+mj-lt"/>
            <a:buAutoNum type="arabicPeriod"/>
          </a:pPr>
          <a:r>
            <a:rPr lang="pt-BR" sz="1800" b="0" i="0" kern="1200" dirty="0"/>
            <a:t>Learning Rate Schedule</a:t>
          </a:r>
        </a:p>
      </dsp:txBody>
      <dsp:txXfrm>
        <a:off x="3148200" y="970183"/>
        <a:ext cx="6689927" cy="2382227"/>
      </dsp:txXfrm>
    </dsp:sp>
    <dsp:sp modelId="{BC4F5B2A-3669-4DE8-8933-3DFA5728FB14}">
      <dsp:nvSpPr>
        <dsp:cNvPr id="0" name=""/>
        <dsp:cNvSpPr/>
      </dsp:nvSpPr>
      <dsp:spPr>
        <a:xfrm>
          <a:off x="0" y="3537446"/>
          <a:ext cx="2459532" cy="3346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45720" rIns="128016" bIns="45720" numCol="1" spcCol="1270" anchor="ctr" anchorCtr="0">
          <a:noAutofit/>
        </a:bodyPr>
        <a:lstStyle/>
        <a:p>
          <a:pPr marL="0" lvl="0" indent="0" algn="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b="1" i="0" kern="1200"/>
            <a:t>Activation Functions</a:t>
          </a:r>
          <a:endParaRPr lang="pt-BR" sz="1800" b="0" i="0" kern="1200" dirty="0"/>
        </a:p>
      </dsp:txBody>
      <dsp:txXfrm>
        <a:off x="0" y="3537446"/>
        <a:ext cx="2459532" cy="334667"/>
      </dsp:txXfrm>
    </dsp:sp>
    <dsp:sp modelId="{991ECFA4-F9ED-4CD0-87CD-5B3BF02B24D3}">
      <dsp:nvSpPr>
        <dsp:cNvPr id="0" name=""/>
        <dsp:cNvSpPr/>
      </dsp:nvSpPr>
      <dsp:spPr>
        <a:xfrm>
          <a:off x="2459531" y="3370112"/>
          <a:ext cx="491906" cy="669335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AF802D5-CB7B-4D7D-B1BA-607BE8D99630}">
      <dsp:nvSpPr>
        <dsp:cNvPr id="0" name=""/>
        <dsp:cNvSpPr/>
      </dsp:nvSpPr>
      <dsp:spPr>
        <a:xfrm>
          <a:off x="3148200" y="3370112"/>
          <a:ext cx="6689927" cy="669335"/>
        </a:xfrm>
        <a:prstGeom prst="rect">
          <a:avLst/>
        </a:prstGeom>
        <a:gradFill rotWithShape="0">
          <a:gsLst>
            <a:gs pos="0">
              <a:schemeClr val="accent4">
                <a:hueOff val="4900445"/>
                <a:satOff val="-20388"/>
                <a:lumOff val="4804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4900445"/>
                <a:satOff val="-20388"/>
                <a:lumOff val="4804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4900445"/>
                <a:satOff val="-20388"/>
                <a:lumOff val="4804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+mj-lt"/>
            <a:buAutoNum type="arabicPeriod"/>
          </a:pPr>
          <a:r>
            <a:rPr lang="pt-BR" sz="1800" b="0" i="0" kern="1200" dirty="0"/>
            <a:t>Hidden </a:t>
          </a:r>
          <a:r>
            <a:rPr lang="pt-BR" sz="1800" b="0" i="0" kern="1200" dirty="0" err="1"/>
            <a:t>Layer</a:t>
          </a:r>
          <a:r>
            <a:rPr lang="pt-BR" sz="1800" b="0" i="0" kern="1200" dirty="0"/>
            <a:t> </a:t>
          </a:r>
          <a:r>
            <a:rPr lang="pt-BR" sz="1800" b="0" i="0" kern="1200" dirty="0" err="1"/>
            <a:t>Activation</a:t>
          </a:r>
          <a:endParaRPr lang="pt-BR" sz="1800" b="0" i="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+mj-lt"/>
            <a:buAutoNum type="arabicPeriod"/>
          </a:pPr>
          <a:r>
            <a:rPr lang="pt-BR" sz="1800" b="0" i="0" kern="1200" dirty="0"/>
            <a:t>Output </a:t>
          </a:r>
          <a:r>
            <a:rPr lang="pt-BR" sz="1800" b="0" i="0" kern="1200" dirty="0" err="1"/>
            <a:t>Layer</a:t>
          </a:r>
          <a:r>
            <a:rPr lang="pt-BR" sz="1800" b="0" i="0" kern="1200" dirty="0"/>
            <a:t> </a:t>
          </a:r>
          <a:r>
            <a:rPr lang="pt-BR" sz="1800" b="0" i="0" kern="1200" dirty="0" err="1"/>
            <a:t>Activation</a:t>
          </a:r>
          <a:endParaRPr lang="pt-BR" sz="1800" b="0" i="0" kern="1200" dirty="0"/>
        </a:p>
      </dsp:txBody>
      <dsp:txXfrm>
        <a:off x="3148200" y="3370112"/>
        <a:ext cx="6689927" cy="669335"/>
      </dsp:txXfrm>
    </dsp:sp>
    <dsp:sp modelId="{0BE826D7-7B5D-408C-8F2D-8504C1424D3F}">
      <dsp:nvSpPr>
        <dsp:cNvPr id="0" name=""/>
        <dsp:cNvSpPr/>
      </dsp:nvSpPr>
      <dsp:spPr>
        <a:xfrm>
          <a:off x="0" y="4224483"/>
          <a:ext cx="2459532" cy="3346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45720" rIns="128016" bIns="45720" numCol="1" spcCol="1270" anchor="ctr" anchorCtr="0">
          <a:noAutofit/>
        </a:bodyPr>
        <a:lstStyle/>
        <a:p>
          <a:pPr marL="0" lvl="0" indent="0" algn="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b="1" i="0" kern="1200"/>
            <a:t>Loss Functions</a:t>
          </a:r>
          <a:endParaRPr lang="pt-BR" sz="1800" b="0" i="0" kern="1200" dirty="0"/>
        </a:p>
      </dsp:txBody>
      <dsp:txXfrm>
        <a:off x="0" y="4224483"/>
        <a:ext cx="2459532" cy="334667"/>
      </dsp:txXfrm>
    </dsp:sp>
    <dsp:sp modelId="{6819EC5F-5E1E-42EB-A68C-F437DF72E166}">
      <dsp:nvSpPr>
        <dsp:cNvPr id="0" name=""/>
        <dsp:cNvSpPr/>
      </dsp:nvSpPr>
      <dsp:spPr>
        <a:xfrm>
          <a:off x="2459531" y="4057149"/>
          <a:ext cx="491906" cy="669335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7567EBB-FA2A-4715-9357-0A40CCE5033A}">
      <dsp:nvSpPr>
        <dsp:cNvPr id="0" name=""/>
        <dsp:cNvSpPr/>
      </dsp:nvSpPr>
      <dsp:spPr>
        <a:xfrm>
          <a:off x="3148200" y="4057149"/>
          <a:ext cx="6689927" cy="669335"/>
        </a:xfrm>
        <a:prstGeom prst="rect">
          <a:avLst/>
        </a:prstGeom>
        <a:gradFill rotWithShape="0">
          <a:gsLst>
            <a:gs pos="0">
              <a:schemeClr val="accent4">
                <a:hueOff val="7350668"/>
                <a:satOff val="-30583"/>
                <a:lumOff val="7206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7350668"/>
                <a:satOff val="-30583"/>
                <a:lumOff val="7206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7350668"/>
                <a:satOff val="-30583"/>
                <a:lumOff val="7206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+mj-lt"/>
            <a:buAutoNum type="arabicPeriod"/>
          </a:pPr>
          <a:r>
            <a:rPr lang="en-US" sz="1800" b="0" i="0" kern="1200" dirty="0"/>
            <a:t>Classification Loss (e.g., Cross-Entropy)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+mj-lt"/>
            <a:buAutoNum type="arabicPeriod"/>
          </a:pPr>
          <a:r>
            <a:rPr lang="en-US" sz="1800" b="0" i="0" kern="1200" dirty="0"/>
            <a:t>Regression Loss (e.g., Mean Squared Error)</a:t>
          </a:r>
        </a:p>
      </dsp:txBody>
      <dsp:txXfrm>
        <a:off x="3148200" y="4057149"/>
        <a:ext cx="6689927" cy="669335"/>
      </dsp:txXfrm>
    </dsp:sp>
    <dsp:sp modelId="{FD68E361-68FE-45EC-B087-313085F2CF4E}">
      <dsp:nvSpPr>
        <dsp:cNvPr id="0" name=""/>
        <dsp:cNvSpPr/>
      </dsp:nvSpPr>
      <dsp:spPr>
        <a:xfrm>
          <a:off x="0" y="4911521"/>
          <a:ext cx="2459532" cy="3346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45720" rIns="128016" bIns="45720" numCol="1" spcCol="1270" anchor="ctr" anchorCtr="0">
          <a:noAutofit/>
        </a:bodyPr>
        <a:lstStyle/>
        <a:p>
          <a:pPr marL="0" lvl="0" indent="0" algn="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b="1" i="0" kern="1200"/>
            <a:t>Data-related</a:t>
          </a:r>
          <a:endParaRPr lang="en-US" sz="1800" b="0" i="0" kern="1200" dirty="0"/>
        </a:p>
      </dsp:txBody>
      <dsp:txXfrm>
        <a:off x="0" y="4911521"/>
        <a:ext cx="2459532" cy="334667"/>
      </dsp:txXfrm>
    </dsp:sp>
    <dsp:sp modelId="{D24338F9-12DF-4AB9-8318-B1888B1ED8CA}">
      <dsp:nvSpPr>
        <dsp:cNvPr id="0" name=""/>
        <dsp:cNvSpPr/>
      </dsp:nvSpPr>
      <dsp:spPr>
        <a:xfrm>
          <a:off x="2459531" y="4744187"/>
          <a:ext cx="491906" cy="669335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3E97D32-C30F-4120-A0BA-555323C31E57}">
      <dsp:nvSpPr>
        <dsp:cNvPr id="0" name=""/>
        <dsp:cNvSpPr/>
      </dsp:nvSpPr>
      <dsp:spPr>
        <a:xfrm>
          <a:off x="3148200" y="4744187"/>
          <a:ext cx="6689927" cy="669335"/>
        </a:xfrm>
        <a:prstGeom prst="rect">
          <a:avLst/>
        </a:prstGeom>
        <a:gradFill rotWithShape="0">
          <a:gsLst>
            <a:gs pos="0">
              <a:schemeClr val="accent4">
                <a:hueOff val="9800891"/>
                <a:satOff val="-40777"/>
                <a:lumOff val="9608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9800891"/>
                <a:satOff val="-40777"/>
                <a:lumOff val="9608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9800891"/>
                <a:satOff val="-40777"/>
                <a:lumOff val="9608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+mj-lt"/>
            <a:buAutoNum type="arabicPeriod"/>
          </a:pPr>
          <a:r>
            <a:rPr lang="pt-BR" sz="1800" b="0" i="0" kern="1200" dirty="0" err="1"/>
            <a:t>Feature</a:t>
          </a:r>
          <a:r>
            <a:rPr lang="pt-BR" sz="1800" b="0" i="0" kern="1200" dirty="0"/>
            <a:t> </a:t>
          </a:r>
          <a:r>
            <a:rPr lang="pt-BR" sz="1800" b="0" i="0" kern="1200" dirty="0" err="1"/>
            <a:t>Scaling</a:t>
          </a:r>
          <a:endParaRPr lang="pt-BR" sz="1800" b="0" i="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+mj-lt"/>
            <a:buAutoNum type="arabicPeriod"/>
          </a:pPr>
          <a:r>
            <a:rPr lang="pt-BR" sz="1800" b="0" i="0" kern="1200" dirty="0"/>
            <a:t>Data </a:t>
          </a:r>
          <a:r>
            <a:rPr lang="pt-BR" sz="1800" b="0" i="0" kern="1200" dirty="0" err="1"/>
            <a:t>Augmentation</a:t>
          </a:r>
          <a:endParaRPr lang="pt-BR" sz="1800" b="0" i="0" kern="1200" dirty="0"/>
        </a:p>
      </dsp:txBody>
      <dsp:txXfrm>
        <a:off x="3148200" y="4744187"/>
        <a:ext cx="6689927" cy="66933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diagrams.loki3.com/BracketList">
  <dgm:title val="Vertical Bracket List"/>
  <dgm:desc val="Use to show grouped blocks of information.  Works well with large amounts of Level 2 text."/>
  <dgm:catLst>
    <dgm:cat type="list" pri="4110"/>
    <dgm:cat type="officeonline" pri="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3" srcId="0" destId="1" srcOrd="0" destOrd="0"/>
        <dgm:cxn modelId="4" srcId="1" destId="11" srcOrd="0" destOrd="0"/>
        <dgm:cxn modelId="5" srcId="0" destId="2" srcOrd="0" destOrd="0"/>
        <dgm:cxn modelId="6" srcId="2" destId="21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V" refType="primFontSz" refFor="des" refForName="parTx" fact="0.1"/>
      <dgm:constr type="primFontSz" for="des" forName="parTx" val="65"/>
      <dgm:constr type="primFontSz" for="des" forName="desTx" refType="primFontSz" refFor="des" refForName="parTx"/>
      <dgm:constr type="h" for="des" forName="parTx" refType="primFontSz" refFor="des" refForName="parTx" fact="0.55"/>
      <dgm:constr type="h" for="des" forName="bracket" refType="primFontSz" refFor="des" refForName="parTx" fact="0.55"/>
      <dgm:constr type="h" for="des" forName="desTx" refType="primFontSz" refFor="des" refForName="parTx" fact="0.55"/>
    </dgm:constrLst>
    <dgm:ruleLst>
      <dgm:rule type="primFontSz" for="des" forName="parTx" val="5" fact="NaN" max="NaN"/>
    </dgm:ruleLst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Tx" refType="w" fact="0.25"/>
          <dgm:constr type="w" for="ch" forName="bracket" refType="w" fact="0.05"/>
          <dgm:constr type="w" for="ch" forName="spH" refType="w" fact="0.02"/>
          <dgm:constr type="w" for="ch" forName="desTx" refType="w" fact="0.68"/>
          <dgm:constr type="h" for="ch" forName="bracket" refType="h" refFor="ch" refForName="desTx" op="gte"/>
          <dgm:constr type="h" for="ch" forName="bracket" refType="h" refFor="ch" refForName="parTx" op="gte"/>
          <dgm:constr type="h" for="ch" forName="desTx" refType="h" refFor="ch" refForName="parTx" op="gte"/>
        </dgm:constrLst>
        <dgm:ruleLst/>
        <dgm:layoutNode name="parTx" styleLbl="revTx">
          <dgm:varLst>
            <dgm:chMax val="1"/>
            <dgm:bulletEnabled val="1"/>
          </dgm:varLst>
          <dgm:choose name="Name8">
            <dgm:if name="Name9" func="var" arg="dir" op="equ" val="norm">
              <dgm:alg type="tx">
                <dgm:param type="parTxLTRAlign" val="r"/>
              </dgm:alg>
            </dgm:if>
            <dgm:else name="Name10">
              <dgm:alg type="tx">
                <dgm:param type="parTxLTRAlign" val="l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tMarg" refType="primFontSz" fact="0.2"/>
            <dgm:constr type="bMarg" refType="primFontSz" fact="0.2"/>
          </dgm:constrLst>
          <dgm:ruleLst>
            <dgm:rule type="h" val="INF" fact="NaN" max="NaN"/>
          </dgm:ruleLst>
        </dgm:layoutNode>
        <dgm:layoutNode name="bracket" styleLbl="parChTrans1D1">
          <dgm:alg type="sp"/>
          <dgm:choose name="Name11">
            <dgm:if name="Name12" func="var" arg="dir" op="equ" val="norm">
              <dgm:shape xmlns:r="http://schemas.openxmlformats.org/officeDocument/2006/relationships" type="leftBrace" r:blip="">
                <dgm:adjLst>
                  <dgm:adj idx="1" val="0.35"/>
                </dgm:adjLst>
              </dgm:shape>
            </dgm:if>
            <dgm:else name="Name13">
              <dgm:shape xmlns:r="http://schemas.openxmlformats.org/officeDocument/2006/relationships" rot="180" type="leftBrace" r:blip="">
                <dgm:adjLst>
                  <dgm:adj idx="1" val="0.35"/>
                </dgm:adjLst>
              </dgm:shape>
            </dgm:else>
          </dgm:choose>
          <dgm:presOf/>
        </dgm:layoutNode>
        <dgm:layoutNode name="spH">
          <dgm:alg type="sp"/>
        </dgm:layoutNode>
        <dgm:choose name="Name14">
          <dgm:if name="Name15" axis="ch" ptType="node" func="cnt" op="gte" val="1">
            <dgm:layoutNode name="desTx" styleLbl="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secFontSz" refType="primFontSz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h" val="INF" fact="NaN" max="NaN"/>
              </dgm:ruleLst>
            </dgm:layoutNode>
          </dgm:if>
          <dgm:else name="Name16"/>
        </dgm:choose>
      </dgm:layoutNode>
      <dgm:forEach name="Name17" axis="followSib" ptType="sibTrans" cnt="1">
        <dgm:layoutNode name="spV">
          <dgm:alg type="sp"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553CF4-E566-4EB4-91F5-E0326C826918}" type="datetimeFigureOut">
              <a:rPr lang="pt-BR" smtClean="0"/>
              <a:t>03/09/2023</a:t>
            </a:fld>
            <a:endParaRPr lang="pt-B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2D6111-245F-49CF-B3BD-17BAFE7DD736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108356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69317E-D3D9-0F5A-E5FE-94166EFFCD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67A6D1-CA39-2D0D-5ECE-924B4293AC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1940E3-09ED-899E-76E2-D16BDC4165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28142C-5B3B-47DA-B64B-CE972FC57A91}" type="datetime1">
              <a:rPr lang="pt-BR" smtClean="0"/>
              <a:t>03/09/2023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1E415E-AA98-9425-0E7F-5E920C3E28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XXII SBQT - Day 1 - Introduction</a:t>
            </a:r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3F1F2A-3961-94EA-21EC-3098B4681F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4D01F-39C3-4CA2-8C84-C0CFEA1AD61C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150298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CE11C8-9694-1A92-3828-11C01AB8F5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929F6B9-EE01-DC3E-A74A-7E418913DA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204CC5-B819-1063-1A4F-4D84D1BA46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E40CE2-F0C6-4FE6-AFC6-367AB8DD8915}" type="datetime1">
              <a:rPr lang="pt-BR" smtClean="0"/>
              <a:t>03/09/2023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77ED80-4F05-37AC-BC2E-9D8930E386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XXII SBQT - Day 1 - Introduction</a:t>
            </a:r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1A1DA9-1486-A419-61C4-2E3B6496D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4D01F-39C3-4CA2-8C84-C0CFEA1AD61C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337941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21BD4F9-5548-A6E2-2C35-C385F04A5B3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2773C6F-3920-2628-32D8-67277D98E6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20E39E-5E6E-977C-E544-61654763C8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6EEFA-5932-4FE1-AC7F-21860CE1BE7C}" type="datetime1">
              <a:rPr lang="pt-BR" smtClean="0"/>
              <a:t>03/09/2023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6CEF0A-99F9-469B-C452-FB994EDEB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XXII SBQT - Day 1 - Introduction</a:t>
            </a:r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ED3DA5-8294-FD11-DAC4-11B9D1616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4D01F-39C3-4CA2-8C84-C0CFEA1AD61C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75691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C608C8-3F69-F509-C3A0-0681418473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D92604-144C-A4DE-DE64-1510927A33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E702F9-E539-E685-155B-554CA93EA5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E77737-3355-4B99-8ED6-98B9DA688451}" type="datetime1">
              <a:rPr lang="pt-BR" smtClean="0"/>
              <a:t>03/09/2023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DA9764-2879-9F6E-FFD5-8870AD072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XXII SBQT - Day 1 - Introduction</a:t>
            </a:r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80961B-2426-0DB1-103E-45D5ACA6D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4D01F-39C3-4CA2-8C84-C0CFEA1AD61C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329805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E6688-E7BF-0E24-9755-1BFEEF27F0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2E9737-9356-2237-DB43-FC1E4A8768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4E9E2E-FAD8-754B-6382-36217C57DA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1FD778-ADCB-4019-9696-25F58ADC9917}" type="datetime1">
              <a:rPr lang="pt-BR" smtClean="0"/>
              <a:t>03/09/2023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4C946E-400A-E90C-D108-BCEDB54640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XXII SBQT - Day 1 - Introduction</a:t>
            </a:r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92E9F9-D9F4-6B9C-AF4B-F247B4ACC1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4D01F-39C3-4CA2-8C84-C0CFEA1AD61C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979259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C14F74-909D-E762-2783-374148778B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0885F3-5CBB-EF5E-B4AC-1E30E4EA8E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3FBBD9-3890-D895-A2C0-9E49AE8FC8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AD938E-0256-4809-9DDD-1F49C78E3F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2D677C-82D0-40BB-9679-17CA443EF14C}" type="datetime1">
              <a:rPr lang="pt-BR" smtClean="0"/>
              <a:t>03/09/2023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EE77F7-8C9D-8D28-EA15-42F19CE800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XXII SBQT - Day 1 - Introduction</a:t>
            </a:r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72932A-BFEC-A8D0-E1C0-FE28A4F59E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4D01F-39C3-4CA2-8C84-C0CFEA1AD61C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818183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87A19-AD19-2C18-54FC-BE6014D21E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09E4FA-F0CC-59F2-6A66-703D27AD30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153A92-F699-941F-9B73-A7C321799B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982A242-5312-C726-BA41-277B48A6B7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564D8AB-5D36-3C89-CF38-37E182DBBA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4C1238B-C2B3-52E0-931E-93A69C112D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0E11B-1A31-4C7D-A05A-60822694E893}" type="datetime1">
              <a:rPr lang="pt-BR" smtClean="0"/>
              <a:t>03/09/2023</a:t>
            </a:fld>
            <a:endParaRPr lang="pt-B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7A65157-7A3F-EF7E-62A0-FFC50E1613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XXII SBQT - Day 1 - Introduction</a:t>
            </a:r>
            <a:endParaRPr lang="pt-B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A1379F3-E436-D785-4928-33FA4AE9E8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4D01F-39C3-4CA2-8C84-C0CFEA1AD61C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813855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7B0049-0A96-C847-8B40-7AD9B106C2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48B4440-020B-5254-25F3-D85BCCF660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83182-952F-4343-9C81-F76B2ABD814A}" type="datetime1">
              <a:rPr lang="pt-BR" smtClean="0"/>
              <a:t>03/09/2023</a:t>
            </a:fld>
            <a:endParaRPr lang="pt-B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FCC05D-058F-E338-5B80-25AFD27CAF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XXII SBQT - Day 1 - Introduction</a:t>
            </a:r>
            <a:endParaRPr lang="pt-B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6EFBE1-00B9-3DF7-86EB-51C74FFE64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4D01F-39C3-4CA2-8C84-C0CFEA1AD61C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678947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A7DA76E-AD9D-AEC8-C25D-B35CF7D49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CE7E3-C6E5-4388-ABA1-D2F806DD6B69}" type="datetime1">
              <a:rPr lang="pt-BR" smtClean="0"/>
              <a:t>03/09/2023</a:t>
            </a:fld>
            <a:endParaRPr lang="pt-B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BB8B931-2BBD-5434-FA81-25AD43D217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XXII SBQT - Day 1 - Introduction</a:t>
            </a:r>
            <a:endParaRPr lang="pt-B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D34998-07CD-EAB3-A82D-8C07DC5F37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4D01F-39C3-4CA2-8C84-C0CFEA1AD61C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063956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194A6D-6FE2-58AD-0B71-C1FB1FD0FB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226E5F-EDFC-0FF5-BD55-0B9D9B6D51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F7D267-CB50-FE2F-1C9F-AB9AA50A67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B426BF-D6E1-420C-6948-F75D23A2E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DE52AF-EC6C-4BE4-BE9A-CCFD6D6E6C06}" type="datetime1">
              <a:rPr lang="pt-BR" smtClean="0"/>
              <a:t>03/09/2023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0C7DB0-C866-D02B-EE80-33B6770547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XXII SBQT - Day 1 - Introduction</a:t>
            </a:r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8C8DC3-3F77-5D1B-1589-9132C4D922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4D01F-39C3-4CA2-8C84-C0CFEA1AD61C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750202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B2220-8383-7BE5-C22E-0E185FDBFE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66BE581-A9CC-1D06-87A5-937400C91D7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10A5BB-A2A7-F407-3C0E-1DB34F6D88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5E47AE-4B51-C4B7-2573-DC18B0B28F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4FDC8-3A3B-4A6E-8BC6-7DD6AE2FD52D}" type="datetime1">
              <a:rPr lang="pt-BR" smtClean="0"/>
              <a:t>03/09/2023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59EF8D-610F-0A58-E72F-741D559911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XXII SBQT - Day 1 - Introduction</a:t>
            </a:r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054A2F-975C-55F1-406C-F788B492E4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4D01F-39C3-4CA2-8C84-C0CFEA1AD61C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415400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ABDF6FB-39B7-1C3B-C084-415050BDB9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71B161-BA36-2324-AF5E-5904A60A53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222329-80BE-7BBD-693A-06D95A8142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BA7DD9-791D-413E-9420-A59DE8E96A82}" type="datetime1">
              <a:rPr lang="pt-BR" smtClean="0"/>
              <a:t>03/09/2023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F313A4-798A-DD87-A303-F8908985BE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XXII SBQT - Day 1 - Introduction</a:t>
            </a:r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FA9399-ADB6-A4EF-C850-95BBE9F8CF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B4D01F-39C3-4CA2-8C84-C0CFEA1AD61C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401098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Activation_function#Table_of_activation_functions" TargetMode="External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Activation_function#Table_of_activation_functions" TargetMode="External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hyperlink" Target="https://playground.tensorflow.org/" TargetMode="Externa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.xml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t1DaFsLX0sA?feature=oembed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7E7C5-4A2C-B790-B4A6-9CAFD0C077B3}"/>
              </a:ext>
            </a:extLst>
          </p:cNvPr>
          <p:cNvSpPr>
            <a:spLocks noGrp="1"/>
          </p:cNvSpPr>
          <p:nvPr>
            <p:ph type="ctrTitle"/>
          </p:nvPr>
        </p:nvSpPr>
        <p:spPr/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 fontScale="90000"/>
          </a:bodyPr>
          <a:lstStyle/>
          <a:p>
            <a:r>
              <a:rPr lang="en-US" dirty="0">
                <a:latin typeface="Bierstadt" panose="020B0004020202020204" pitchFamily="34" charset="0"/>
              </a:rPr>
              <a:t>Machine learning as an auxiliary tool for computational chemistry</a:t>
            </a:r>
            <a:endParaRPr lang="pt-BR" dirty="0">
              <a:latin typeface="Bierstadt" panose="020B00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9B2898B-3D83-5D66-580E-9B0F7DF2D98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u="sng" dirty="0">
                <a:latin typeface="Bierstadt" panose="020B0004020202020204" pitchFamily="34" charset="0"/>
              </a:rPr>
              <a:t>XXII Brazilian Symposium on Theoretical Chemistry</a:t>
            </a:r>
            <a:endParaRPr lang="pt-BR" b="1" u="sng" dirty="0">
              <a:latin typeface="Bierstadt" panose="020B0004020202020204" pitchFamily="34" charset="0"/>
            </a:endParaRPr>
          </a:p>
        </p:txBody>
      </p:sp>
      <p:pic>
        <p:nvPicPr>
          <p:cNvPr id="1026" name="Picture 2" descr="SBQT 2023">
            <a:extLst>
              <a:ext uri="{FF2B5EF4-FFF2-40B4-BE49-F238E27FC236}">
                <a16:creationId xmlns:a16="http://schemas.microsoft.com/office/drawing/2014/main" id="{D5F53682-A108-939E-6D2D-AC4AE6D600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25" b="45330"/>
          <a:stretch/>
        </p:blipFill>
        <p:spPr bwMode="auto">
          <a:xfrm>
            <a:off x="4703618" y="4394013"/>
            <a:ext cx="2784764" cy="13992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OMITÊ">
            <a:extLst>
              <a:ext uri="{FF2B5EF4-FFF2-40B4-BE49-F238E27FC236}">
                <a16:creationId xmlns:a16="http://schemas.microsoft.com/office/drawing/2014/main" id="{977B3670-6572-EDFE-EFA6-695F9CFAA6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598471"/>
            <a:ext cx="3636818" cy="11947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E3F9314-9D77-F4BE-F229-01B5B5D390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9201" y="4717874"/>
            <a:ext cx="1907163" cy="9310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320BF63-57DB-6839-3966-25265ED17E86}"/>
              </a:ext>
            </a:extLst>
          </p:cNvPr>
          <p:cNvSpPr txBox="1"/>
          <p:nvPr/>
        </p:nvSpPr>
        <p:spPr>
          <a:xfrm>
            <a:off x="4082213" y="6049775"/>
            <a:ext cx="40275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>
                <a:latin typeface="Bierstadt" panose="020B0004020202020204" pitchFamily="34" charset="0"/>
              </a:rPr>
              <a:t>Dr. Henrique de Castro Silva Junior</a:t>
            </a:r>
          </a:p>
        </p:txBody>
      </p:sp>
    </p:spTree>
    <p:extLst>
      <p:ext uri="{BB962C8B-B14F-4D97-AF65-F5344CB8AC3E}">
        <p14:creationId xmlns:p14="http://schemas.microsoft.com/office/powerpoint/2010/main" val="25108823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D92507F-1388-30BD-6250-70DADDEB9B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XXII SBQT - Day 1 - Introduction</a:t>
            </a:r>
            <a:endParaRPr lang="pt-B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9262FE-2F00-DF6E-3EB5-FAFC19562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4D01F-39C3-4CA2-8C84-C0CFEA1AD61C}" type="slidenum">
              <a:rPr lang="pt-BR" smtClean="0"/>
              <a:t>10</a:t>
            </a:fld>
            <a:endParaRPr lang="pt-BR"/>
          </a:p>
        </p:txBody>
      </p:sp>
      <p:pic>
        <p:nvPicPr>
          <p:cNvPr id="2050" name="Picture 2" descr="Introduction to Artificial Neural Networks - Part 1">
            <a:extLst>
              <a:ext uri="{FF2B5EF4-FFF2-40B4-BE49-F238E27FC236}">
                <a16:creationId xmlns:a16="http://schemas.microsoft.com/office/drawing/2014/main" id="{FCBD9A7A-70A8-60C2-4DF3-E40F6C7788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196" y="817666"/>
            <a:ext cx="11513607" cy="5222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38097C3-EC05-8574-09AB-E015C22406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5964" y="501649"/>
            <a:ext cx="5191358" cy="16256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C3204E3-58EA-AB24-1A2B-C7CCF75CD893}"/>
              </a:ext>
            </a:extLst>
          </p:cNvPr>
          <p:cNvSpPr/>
          <p:nvPr/>
        </p:nvSpPr>
        <p:spPr>
          <a:xfrm>
            <a:off x="3927423" y="1528997"/>
            <a:ext cx="794479" cy="3762531"/>
          </a:xfrm>
          <a:prstGeom prst="round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02031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D92507F-1388-30BD-6250-70DADDEB9B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XXII SBQT - Day 1 - Introduction</a:t>
            </a:r>
            <a:endParaRPr lang="pt-B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9262FE-2F00-DF6E-3EB5-FAFC19562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4D01F-39C3-4CA2-8C84-C0CFEA1AD61C}" type="slidenum">
              <a:rPr lang="pt-BR" smtClean="0"/>
              <a:t>11</a:t>
            </a:fld>
            <a:endParaRPr lang="pt-BR"/>
          </a:p>
        </p:txBody>
      </p:sp>
      <p:pic>
        <p:nvPicPr>
          <p:cNvPr id="2050" name="Picture 2" descr="Introduction to Artificial Neural Networks - Part 1">
            <a:extLst>
              <a:ext uri="{FF2B5EF4-FFF2-40B4-BE49-F238E27FC236}">
                <a16:creationId xmlns:a16="http://schemas.microsoft.com/office/drawing/2014/main" id="{FCBD9A7A-70A8-60C2-4DF3-E40F6C7788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196" y="817666"/>
            <a:ext cx="11513607" cy="5222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15D479BA-C602-11B4-59F6-6786CCE236EB}"/>
              </a:ext>
            </a:extLst>
          </p:cNvPr>
          <p:cNvSpPr/>
          <p:nvPr/>
        </p:nvSpPr>
        <p:spPr>
          <a:xfrm>
            <a:off x="7075357" y="2527715"/>
            <a:ext cx="1460292" cy="1742607"/>
          </a:xfrm>
          <a:prstGeom prst="roundRect">
            <a:avLst/>
          </a:prstGeom>
          <a:solidFill>
            <a:schemeClr val="accent4">
              <a:alpha val="50000"/>
            </a:schemeClr>
          </a:solidFill>
          <a:ln w="38100">
            <a:solidFill>
              <a:srgbClr val="00B05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923957B-8021-B838-42B9-DBBDB8D4D4E3}"/>
              </a:ext>
            </a:extLst>
          </p:cNvPr>
          <p:cNvSpPr txBox="1"/>
          <p:nvPr/>
        </p:nvSpPr>
        <p:spPr>
          <a:xfrm>
            <a:off x="5205335" y="1584877"/>
            <a:ext cx="4613222" cy="523220"/>
          </a:xfrm>
          <a:prstGeom prst="rect">
            <a:avLst/>
          </a:prstGeom>
          <a:noFill/>
          <a:ln w="28575"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pt-BR" sz="2800" dirty="0" err="1">
                <a:hlinkClick r:id="rId3"/>
              </a:rPr>
              <a:t>Activation</a:t>
            </a:r>
            <a:r>
              <a:rPr lang="pt-BR" sz="2800" dirty="0">
                <a:hlinkClick r:id="rId3"/>
              </a:rPr>
              <a:t> </a:t>
            </a:r>
            <a:r>
              <a:rPr lang="pt-BR" sz="2800" dirty="0" err="1">
                <a:hlinkClick r:id="rId3"/>
              </a:rPr>
              <a:t>function</a:t>
            </a:r>
            <a:r>
              <a:rPr lang="pt-BR" sz="2800" dirty="0">
                <a:hlinkClick r:id="rId3"/>
              </a:rPr>
              <a:t> - Wikipedia</a:t>
            </a:r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583577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D92507F-1388-30BD-6250-70DADDEB9B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XXII SBQT - Day 1 - Introduction</a:t>
            </a:r>
            <a:endParaRPr lang="pt-B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9262FE-2F00-DF6E-3EB5-FAFC19562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4D01F-39C3-4CA2-8C84-C0CFEA1AD61C}" type="slidenum">
              <a:rPr lang="pt-BR" smtClean="0"/>
              <a:t>12</a:t>
            </a:fld>
            <a:endParaRPr lang="pt-BR"/>
          </a:p>
        </p:txBody>
      </p:sp>
      <p:pic>
        <p:nvPicPr>
          <p:cNvPr id="2050" name="Picture 2" descr="Introduction to Artificial Neural Networks - Part 1">
            <a:extLst>
              <a:ext uri="{FF2B5EF4-FFF2-40B4-BE49-F238E27FC236}">
                <a16:creationId xmlns:a16="http://schemas.microsoft.com/office/drawing/2014/main" id="{FCBD9A7A-70A8-60C2-4DF3-E40F6C7788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196" y="817666"/>
            <a:ext cx="11513607" cy="5222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15D479BA-C602-11B4-59F6-6786CCE236EB}"/>
              </a:ext>
            </a:extLst>
          </p:cNvPr>
          <p:cNvSpPr/>
          <p:nvPr/>
        </p:nvSpPr>
        <p:spPr>
          <a:xfrm>
            <a:off x="7075357" y="2527715"/>
            <a:ext cx="1460292" cy="1742607"/>
          </a:xfrm>
          <a:prstGeom prst="roundRect">
            <a:avLst/>
          </a:prstGeom>
          <a:solidFill>
            <a:schemeClr val="accent4">
              <a:alpha val="50000"/>
            </a:schemeClr>
          </a:solidFill>
          <a:ln w="38100">
            <a:solidFill>
              <a:srgbClr val="00B05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923957B-8021-B838-42B9-DBBDB8D4D4E3}"/>
              </a:ext>
            </a:extLst>
          </p:cNvPr>
          <p:cNvSpPr txBox="1"/>
          <p:nvPr/>
        </p:nvSpPr>
        <p:spPr>
          <a:xfrm>
            <a:off x="5205335" y="1584877"/>
            <a:ext cx="4613222" cy="523220"/>
          </a:xfrm>
          <a:prstGeom prst="rect">
            <a:avLst/>
          </a:prstGeom>
          <a:noFill/>
          <a:ln w="28575"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pt-BR" sz="2800" dirty="0" err="1">
                <a:hlinkClick r:id="rId3"/>
              </a:rPr>
              <a:t>Activation</a:t>
            </a:r>
            <a:r>
              <a:rPr lang="pt-BR" sz="2800" dirty="0">
                <a:hlinkClick r:id="rId3"/>
              </a:rPr>
              <a:t> </a:t>
            </a:r>
            <a:r>
              <a:rPr lang="pt-BR" sz="2800" dirty="0" err="1">
                <a:hlinkClick r:id="rId3"/>
              </a:rPr>
              <a:t>function</a:t>
            </a:r>
            <a:r>
              <a:rPr lang="pt-BR" sz="2800" dirty="0">
                <a:hlinkClick r:id="rId3"/>
              </a:rPr>
              <a:t> - Wikipedia</a:t>
            </a:r>
            <a:endParaRPr lang="pt-BR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D5591B-42AD-521B-E2EA-E6F17E3F5003}"/>
              </a:ext>
            </a:extLst>
          </p:cNvPr>
          <p:cNvSpPr txBox="1"/>
          <p:nvPr/>
        </p:nvSpPr>
        <p:spPr>
          <a:xfrm>
            <a:off x="9245839" y="3428999"/>
            <a:ext cx="8417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Bias</a:t>
            </a:r>
            <a:endParaRPr lang="pt-BR" sz="2800" dirty="0">
              <a:solidFill>
                <a:srgbClr val="C00000"/>
              </a:solidFill>
            </a:endParaRPr>
          </a:p>
        </p:txBody>
      </p:sp>
      <p:pic>
        <p:nvPicPr>
          <p:cNvPr id="6" name="Picture 2" descr="Lightbox">
            <a:extLst>
              <a:ext uri="{FF2B5EF4-FFF2-40B4-BE49-F238E27FC236}">
                <a16:creationId xmlns:a16="http://schemas.microsoft.com/office/drawing/2014/main" id="{42A4A036-BA58-F0BF-5FF1-14FBD7105A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3805" y="349198"/>
            <a:ext cx="3571875" cy="24193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9007EE66-A1FD-99F3-BE15-EAC6684A3A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7567" y="3084565"/>
            <a:ext cx="3590623" cy="24193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2027548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D92507F-1388-30BD-6250-70DADDEB9B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XXII SBQT - Day 1 - Introduction</a:t>
            </a:r>
            <a:endParaRPr lang="pt-B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9262FE-2F00-DF6E-3EB5-FAFC19562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4D01F-39C3-4CA2-8C84-C0CFEA1AD61C}" type="slidenum">
              <a:rPr lang="pt-BR" smtClean="0"/>
              <a:t>13</a:t>
            </a:fld>
            <a:endParaRPr lang="pt-BR"/>
          </a:p>
        </p:txBody>
      </p:sp>
      <p:pic>
        <p:nvPicPr>
          <p:cNvPr id="2050" name="Picture 2" descr="Introduction to Artificial Neural Networks - Part 1">
            <a:extLst>
              <a:ext uri="{FF2B5EF4-FFF2-40B4-BE49-F238E27FC236}">
                <a16:creationId xmlns:a16="http://schemas.microsoft.com/office/drawing/2014/main" id="{FCBD9A7A-70A8-60C2-4DF3-E40F6C7788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82791"/>
            <a:ext cx="9308892" cy="4222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4D5591B-42AD-521B-E2EA-E6F17E3F5003}"/>
              </a:ext>
            </a:extLst>
          </p:cNvPr>
          <p:cNvSpPr txBox="1"/>
          <p:nvPr/>
        </p:nvSpPr>
        <p:spPr>
          <a:xfrm>
            <a:off x="7027294" y="3294086"/>
            <a:ext cx="8417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Bias</a:t>
            </a:r>
            <a:endParaRPr lang="pt-BR" sz="2800" dirty="0">
              <a:solidFill>
                <a:srgbClr val="C00000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AB41193-F0EC-AFFB-E3D3-A35AD9F4A716}"/>
              </a:ext>
            </a:extLst>
          </p:cNvPr>
          <p:cNvSpPr/>
          <p:nvPr/>
        </p:nvSpPr>
        <p:spPr>
          <a:xfrm>
            <a:off x="9168981" y="2817428"/>
            <a:ext cx="813219" cy="81321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y</a:t>
            </a:r>
            <a:endParaRPr lang="pt-BR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724977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D92507F-1388-30BD-6250-70DADDEB9B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XXII SBQT - Day 1 - Introduction</a:t>
            </a:r>
            <a:endParaRPr lang="pt-B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9262FE-2F00-DF6E-3EB5-FAFC19562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4D01F-39C3-4CA2-8C84-C0CFEA1AD61C}" type="slidenum">
              <a:rPr lang="pt-BR" smtClean="0"/>
              <a:t>14</a:t>
            </a:fld>
            <a:endParaRPr lang="pt-BR"/>
          </a:p>
        </p:txBody>
      </p:sp>
      <p:pic>
        <p:nvPicPr>
          <p:cNvPr id="2050" name="Picture 2" descr="Introduction to Artificial Neural Networks - Part 1">
            <a:extLst>
              <a:ext uri="{FF2B5EF4-FFF2-40B4-BE49-F238E27FC236}">
                <a16:creationId xmlns:a16="http://schemas.microsoft.com/office/drawing/2014/main" id="{FCBD9A7A-70A8-60C2-4DF3-E40F6C7788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22240"/>
            <a:ext cx="9308892" cy="4222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4D5591B-42AD-521B-E2EA-E6F17E3F5003}"/>
              </a:ext>
            </a:extLst>
          </p:cNvPr>
          <p:cNvSpPr txBox="1"/>
          <p:nvPr/>
        </p:nvSpPr>
        <p:spPr>
          <a:xfrm>
            <a:off x="7027294" y="4133535"/>
            <a:ext cx="8417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Bias</a:t>
            </a:r>
            <a:endParaRPr lang="pt-BR" sz="2800" dirty="0">
              <a:solidFill>
                <a:srgbClr val="C00000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AB41193-F0EC-AFFB-E3D3-A35AD9F4A716}"/>
              </a:ext>
            </a:extLst>
          </p:cNvPr>
          <p:cNvSpPr/>
          <p:nvPr/>
        </p:nvSpPr>
        <p:spPr>
          <a:xfrm>
            <a:off x="9168981" y="3656877"/>
            <a:ext cx="813219" cy="81321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y</a:t>
            </a:r>
            <a:endParaRPr lang="pt-BR" sz="2800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A2E8A08-1D8D-7034-2849-82998BA66CEC}"/>
              </a:ext>
            </a:extLst>
          </p:cNvPr>
          <p:cNvSpPr txBox="1"/>
          <p:nvPr/>
        </p:nvSpPr>
        <p:spPr>
          <a:xfrm>
            <a:off x="478101" y="989351"/>
            <a:ext cx="55654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Learning rate:</a:t>
            </a:r>
            <a:r>
              <a:rPr lang="en-US" sz="2400" dirty="0"/>
              <a:t> how fast the weights change</a:t>
            </a:r>
            <a:endParaRPr lang="pt-BR" sz="2400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A3DCD6A-378B-39D1-E1FA-00C975D3FD84}"/>
              </a:ext>
            </a:extLst>
          </p:cNvPr>
          <p:cNvCxnSpPr>
            <a:cxnSpLocks/>
            <a:stCxn id="2" idx="2"/>
          </p:cNvCxnSpPr>
          <p:nvPr/>
        </p:nvCxnSpPr>
        <p:spPr>
          <a:xfrm flipH="1">
            <a:off x="3147934" y="1451016"/>
            <a:ext cx="112884" cy="1277194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ACE5F80-02BA-9C43-9382-50C1EDFA39B3}"/>
              </a:ext>
            </a:extLst>
          </p:cNvPr>
          <p:cNvSpPr txBox="1"/>
          <p:nvPr/>
        </p:nvSpPr>
        <p:spPr>
          <a:xfrm>
            <a:off x="4244577" y="2014221"/>
            <a:ext cx="42531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Batch size:</a:t>
            </a:r>
            <a:r>
              <a:rPr lang="en-US" sz="2400" dirty="0"/>
              <a:t> How many examples to use at each step</a:t>
            </a:r>
            <a:endParaRPr lang="pt-BR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B1770B4-5E87-F4C1-0F67-6B43E5B174A2}"/>
              </a:ext>
            </a:extLst>
          </p:cNvPr>
          <p:cNvSpPr txBox="1"/>
          <p:nvPr/>
        </p:nvSpPr>
        <p:spPr>
          <a:xfrm>
            <a:off x="7624728" y="5010617"/>
            <a:ext cx="42531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Imagine adjusting for dozens, hundreds, thousands of neurons…</a:t>
            </a:r>
            <a:endParaRPr lang="pt-BR" sz="2400" dirty="0"/>
          </a:p>
        </p:txBody>
      </p:sp>
      <p:pic>
        <p:nvPicPr>
          <p:cNvPr id="4098" name="Picture 2" descr="Exploding Head Joypixels GIF - ExplodingHead Joypixels MindBlown ...">
            <a:extLst>
              <a:ext uri="{FF2B5EF4-FFF2-40B4-BE49-F238E27FC236}">
                <a16:creationId xmlns:a16="http://schemas.microsoft.com/office/drawing/2014/main" id="{7225BF38-EDDC-F0D4-5D04-EBCD1B7F90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0600" y="632024"/>
            <a:ext cx="2811438" cy="2557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006377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/>
      <p:bldP spid="1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999A299-D334-2044-36A6-3E47E3133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3429000"/>
            <a:ext cx="10515600" cy="1133475"/>
          </a:xfrm>
        </p:spPr>
        <p:txBody>
          <a:bodyPr/>
          <a:lstStyle/>
          <a:p>
            <a:pPr algn="ctr"/>
            <a:r>
              <a:rPr lang="en-US" dirty="0" err="1"/>
              <a:t>Exemplo</a:t>
            </a:r>
            <a:r>
              <a:rPr lang="en-US" dirty="0"/>
              <a:t> online</a:t>
            </a:r>
            <a:endParaRPr lang="pt-B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ADB8EE3-0D1A-E01F-C272-1BE43D8357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pt-BR" dirty="0">
                <a:hlinkClick r:id="rId2"/>
              </a:rPr>
              <a:t>https://playground.tensorflow.org/</a:t>
            </a:r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13-B135-3EB5-97D8-62E264F09D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F9993-BA4F-46C9-846A-E5AA11122F69}" type="slidenum">
              <a:rPr lang="pt-BR" smtClean="0"/>
              <a:t>15</a:t>
            </a:fld>
            <a:endParaRPr lang="pt-BR"/>
          </a:p>
        </p:txBody>
      </p:sp>
      <p:pic>
        <p:nvPicPr>
          <p:cNvPr id="3074" name="Picture 2" descr="TensorFlow Object Detection API: basics of detection (2/2)">
            <a:extLst>
              <a:ext uri="{FF2B5EF4-FFF2-40B4-BE49-F238E27FC236}">
                <a16:creationId xmlns:a16="http://schemas.microsoft.com/office/drawing/2014/main" id="{B84C1579-40BE-5DA4-B27E-72B34F6416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2225" y="651838"/>
            <a:ext cx="4514850" cy="2886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4270577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D92507F-1388-30BD-6250-70DADDEB9B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XXII SBQT - Day 1 - Introduction</a:t>
            </a:r>
            <a:endParaRPr lang="pt-B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9262FE-2F00-DF6E-3EB5-FAFC19562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4D01F-39C3-4CA2-8C84-C0CFEA1AD61C}" type="slidenum">
              <a:rPr lang="pt-BR" smtClean="0"/>
              <a:t>16</a:t>
            </a:fld>
            <a:endParaRPr lang="pt-BR"/>
          </a:p>
        </p:txBody>
      </p:sp>
      <p:pic>
        <p:nvPicPr>
          <p:cNvPr id="2050" name="Picture 2" descr="Introduction to Artificial Neural Networks - Part 1">
            <a:extLst>
              <a:ext uri="{FF2B5EF4-FFF2-40B4-BE49-F238E27FC236}">
                <a16:creationId xmlns:a16="http://schemas.microsoft.com/office/drawing/2014/main" id="{FCBD9A7A-70A8-60C2-4DF3-E40F6C7788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22240"/>
            <a:ext cx="9308892" cy="4222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4D5591B-42AD-521B-E2EA-E6F17E3F5003}"/>
              </a:ext>
            </a:extLst>
          </p:cNvPr>
          <p:cNvSpPr txBox="1"/>
          <p:nvPr/>
        </p:nvSpPr>
        <p:spPr>
          <a:xfrm>
            <a:off x="7027294" y="4133535"/>
            <a:ext cx="8417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Bias</a:t>
            </a:r>
            <a:endParaRPr lang="pt-BR" sz="2800" dirty="0">
              <a:solidFill>
                <a:srgbClr val="C00000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AB41193-F0EC-AFFB-E3D3-A35AD9F4A716}"/>
              </a:ext>
            </a:extLst>
          </p:cNvPr>
          <p:cNvSpPr/>
          <p:nvPr/>
        </p:nvSpPr>
        <p:spPr>
          <a:xfrm>
            <a:off x="9168981" y="3656877"/>
            <a:ext cx="813219" cy="81321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y</a:t>
            </a:r>
            <a:endParaRPr lang="pt-BR" sz="2800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A2E8A08-1D8D-7034-2849-82998BA66CEC}"/>
              </a:ext>
            </a:extLst>
          </p:cNvPr>
          <p:cNvSpPr txBox="1"/>
          <p:nvPr/>
        </p:nvSpPr>
        <p:spPr>
          <a:xfrm>
            <a:off x="478101" y="989351"/>
            <a:ext cx="55654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Learning rate:</a:t>
            </a:r>
            <a:r>
              <a:rPr lang="en-US" sz="2400" dirty="0"/>
              <a:t> how fast the weights change</a:t>
            </a:r>
            <a:endParaRPr lang="pt-BR" sz="2400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A3DCD6A-378B-39D1-E1FA-00C975D3FD84}"/>
              </a:ext>
            </a:extLst>
          </p:cNvPr>
          <p:cNvCxnSpPr>
            <a:cxnSpLocks/>
            <a:stCxn id="2" idx="2"/>
          </p:cNvCxnSpPr>
          <p:nvPr/>
        </p:nvCxnSpPr>
        <p:spPr>
          <a:xfrm flipH="1">
            <a:off x="3147934" y="1451016"/>
            <a:ext cx="112884" cy="1277194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ACE5F80-02BA-9C43-9382-50C1EDFA39B3}"/>
              </a:ext>
            </a:extLst>
          </p:cNvPr>
          <p:cNvSpPr txBox="1"/>
          <p:nvPr/>
        </p:nvSpPr>
        <p:spPr>
          <a:xfrm>
            <a:off x="4244577" y="2014221"/>
            <a:ext cx="42531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Batch size:</a:t>
            </a:r>
            <a:r>
              <a:rPr lang="en-US" sz="2400" dirty="0"/>
              <a:t> How many examples to use at each step</a:t>
            </a:r>
            <a:endParaRPr lang="pt-BR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B1770B4-5E87-F4C1-0F67-6B43E5B174A2}"/>
              </a:ext>
            </a:extLst>
          </p:cNvPr>
          <p:cNvSpPr txBox="1"/>
          <p:nvPr/>
        </p:nvSpPr>
        <p:spPr>
          <a:xfrm>
            <a:off x="7624728" y="5010617"/>
            <a:ext cx="42531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Imagine adjusting for dozens, hundreds, thousands of neurons…</a:t>
            </a:r>
            <a:endParaRPr lang="pt-BR" sz="2400" dirty="0"/>
          </a:p>
        </p:txBody>
      </p:sp>
      <p:pic>
        <p:nvPicPr>
          <p:cNvPr id="4098" name="Picture 2" descr="Exploding Head Joypixels GIF - ExplodingHead Joypixels MindBlown ...">
            <a:extLst>
              <a:ext uri="{FF2B5EF4-FFF2-40B4-BE49-F238E27FC236}">
                <a16:creationId xmlns:a16="http://schemas.microsoft.com/office/drawing/2014/main" id="{7225BF38-EDDC-F0D4-5D04-EBCD1B7F90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0600" y="632024"/>
            <a:ext cx="2811438" cy="2557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867960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03" name="Rectangle 4102">
            <a:extLst>
              <a:ext uri="{FF2B5EF4-FFF2-40B4-BE49-F238E27FC236}">
                <a16:creationId xmlns:a16="http://schemas.microsoft.com/office/drawing/2014/main" id="{5C55F0BA-7D8B-4753-AB68-D54E59A24A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CCD9D7-D7D6-3F88-DF0A-93B20B6E11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0524" y="4081486"/>
            <a:ext cx="10464734" cy="1314159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u="sng" dirty="0"/>
              <a:t>Optimizers!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4C422D-3F79-84CE-271E-1EF0C3CF53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681" y="5567363"/>
            <a:ext cx="10512421" cy="557187"/>
          </a:xfrm>
          <a:noFill/>
        </p:spPr>
        <p:txBody>
          <a:bodyPr vert="horz" lIns="91440" tIns="45720" rIns="91440" bIns="45720" rtlCol="0">
            <a:norm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CD8480-508A-F5F5-12B8-E987A55049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kern="120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t>XXII SBQT - Day 1 - Introduction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F4312E-E8CA-5AE1-CE53-2EC01AE64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61B4D01F-39C3-4CA2-8C84-C0CFEA1AD61C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17</a:t>
            </a:fld>
            <a:endParaRPr lang="en-US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pic>
        <p:nvPicPr>
          <p:cNvPr id="5122" name="Picture 2" descr="arrogant superhero. He has a large chin. Seems full of himself. cartoon style. white background.">
            <a:extLst>
              <a:ext uri="{FF2B5EF4-FFF2-40B4-BE49-F238E27FC236}">
                <a16:creationId xmlns:a16="http://schemas.microsoft.com/office/drawing/2014/main" id="{CE1ADDEC-B7FB-0349-AE40-D575D9F1EA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7104" y="162758"/>
            <a:ext cx="4377791" cy="4377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6660855"/>
      </p:ext>
    </p:extLst>
  </p:cSld>
  <p:clrMapOvr>
    <a:masterClrMapping/>
  </p:clrMapOvr>
  <p:transition spd="slow">
    <p:push dir="d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5FD96A4-7436-4E0E-69E2-02F64B4C9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u="sng" dirty="0" err="1"/>
              <a:t>Optmizers</a:t>
            </a:r>
            <a:endParaRPr lang="pt-B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48354C-47C0-7825-960E-32E4187653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XXII SBQT - Day 1 - Introduction</a:t>
            </a:r>
            <a:endParaRPr lang="pt-B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FA92B5-E3F3-7823-C554-034775CE5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4D01F-39C3-4CA2-8C84-C0CFEA1AD61C}" type="slidenum">
              <a:rPr lang="pt-BR" smtClean="0"/>
              <a:t>18</a:t>
            </a:fld>
            <a:endParaRPr lang="pt-B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913B67-6B66-D748-D1EF-8CBACA8B391A}"/>
              </a:ext>
            </a:extLst>
          </p:cNvPr>
          <p:cNvSpPr txBox="1"/>
          <p:nvPr/>
        </p:nvSpPr>
        <p:spPr>
          <a:xfrm>
            <a:off x="269823" y="1424135"/>
            <a:ext cx="11302583" cy="1015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000" b="1" u="sng" dirty="0">
                <a:solidFill>
                  <a:srgbClr val="C00000"/>
                </a:solidFill>
              </a:rPr>
              <a:t>Optimizers</a:t>
            </a:r>
            <a:r>
              <a:rPr lang="en-US" sz="2000" dirty="0"/>
              <a:t> are algorithms that are used to minimize the loss function when training a machine learning model. The loss function measures how well the current model parameters (weights and biases) are able to fit the training data.</a:t>
            </a:r>
            <a:endParaRPr lang="pt-BR" sz="2000" dirty="0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E417E1F6-E6EC-3755-99AC-137EB18377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823" y="2770855"/>
            <a:ext cx="6036574" cy="2837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4C88383-1828-8437-09DB-115DCBD76A20}"/>
              </a:ext>
            </a:extLst>
          </p:cNvPr>
          <p:cNvSpPr txBox="1"/>
          <p:nvPr/>
        </p:nvSpPr>
        <p:spPr>
          <a:xfrm>
            <a:off x="6575684" y="3727785"/>
            <a:ext cx="456825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Algorithms to update model parameters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Minimize the loss function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Improve model performance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8756219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5FD96A4-7436-4E0E-69E2-02F64B4C9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u="sng" dirty="0" err="1"/>
              <a:t>Optmizers</a:t>
            </a:r>
            <a:endParaRPr lang="pt-B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48354C-47C0-7825-960E-32E4187653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XXII SBQT - Day 1 - Introduction</a:t>
            </a:r>
            <a:endParaRPr lang="pt-B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FA92B5-E3F3-7823-C554-034775CE5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4D01F-39C3-4CA2-8C84-C0CFEA1AD61C}" type="slidenum">
              <a:rPr lang="pt-BR" smtClean="0"/>
              <a:t>19</a:t>
            </a:fld>
            <a:endParaRPr lang="pt-B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913B67-6B66-D748-D1EF-8CBACA8B391A}"/>
              </a:ext>
            </a:extLst>
          </p:cNvPr>
          <p:cNvSpPr txBox="1"/>
          <p:nvPr/>
        </p:nvSpPr>
        <p:spPr>
          <a:xfrm>
            <a:off x="269823" y="1424135"/>
            <a:ext cx="11302583" cy="1015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000" b="1" u="sng" dirty="0">
                <a:solidFill>
                  <a:srgbClr val="C00000"/>
                </a:solidFill>
              </a:rPr>
              <a:t>Optimizers</a:t>
            </a:r>
            <a:r>
              <a:rPr lang="en-US" sz="2000" dirty="0"/>
              <a:t> are algorithms that are used to minimize the loss function when training a machine learning model. The loss function measures how well the current model parameters (weights and biases) are able to fit the training data.</a:t>
            </a:r>
            <a:endParaRPr lang="pt-BR" sz="2000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61ADD294-A00E-0389-4F7E-CBB888DC25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7542120"/>
              </p:ext>
            </p:extLst>
          </p:nvPr>
        </p:nvGraphicFramePr>
        <p:xfrm>
          <a:off x="838200" y="2749696"/>
          <a:ext cx="10315574" cy="3277580"/>
        </p:xfrm>
        <a:graphic>
          <a:graphicData uri="http://schemas.openxmlformats.org/drawingml/2006/table">
            <a:tbl>
              <a:tblPr/>
              <a:tblGrid>
                <a:gridCol w="1294607">
                  <a:extLst>
                    <a:ext uri="{9D8B030D-6E8A-4147-A177-3AD203B41FA5}">
                      <a16:colId xmlns:a16="http://schemas.microsoft.com/office/drawing/2014/main" val="2507274694"/>
                    </a:ext>
                  </a:extLst>
                </a:gridCol>
                <a:gridCol w="945625">
                  <a:extLst>
                    <a:ext uri="{9D8B030D-6E8A-4147-A177-3AD203B41FA5}">
                      <a16:colId xmlns:a16="http://schemas.microsoft.com/office/drawing/2014/main" val="3961041095"/>
                    </a:ext>
                  </a:extLst>
                </a:gridCol>
                <a:gridCol w="690456">
                  <a:extLst>
                    <a:ext uri="{9D8B030D-6E8A-4147-A177-3AD203B41FA5}">
                      <a16:colId xmlns:a16="http://schemas.microsoft.com/office/drawing/2014/main" val="3627959683"/>
                    </a:ext>
                  </a:extLst>
                </a:gridCol>
                <a:gridCol w="1305864">
                  <a:extLst>
                    <a:ext uri="{9D8B030D-6E8A-4147-A177-3AD203B41FA5}">
                      <a16:colId xmlns:a16="http://schemas.microsoft.com/office/drawing/2014/main" val="3191033606"/>
                    </a:ext>
                  </a:extLst>
                </a:gridCol>
                <a:gridCol w="1861231">
                  <a:extLst>
                    <a:ext uri="{9D8B030D-6E8A-4147-A177-3AD203B41FA5}">
                      <a16:colId xmlns:a16="http://schemas.microsoft.com/office/drawing/2014/main" val="430638496"/>
                    </a:ext>
                  </a:extLst>
                </a:gridCol>
                <a:gridCol w="4217791">
                  <a:extLst>
                    <a:ext uri="{9D8B030D-6E8A-4147-A177-3AD203B41FA5}">
                      <a16:colId xmlns:a16="http://schemas.microsoft.com/office/drawing/2014/main" val="1893419098"/>
                    </a:ext>
                  </a:extLst>
                </a:gridCol>
              </a:tblGrid>
              <a:tr h="35719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i="0" u="none" strike="noStrike" dirty="0" err="1">
                          <a:solidFill>
                            <a:srgbClr val="FFFFFF"/>
                          </a:solidFill>
                          <a:effectLst/>
                          <a:latin typeface="Bierstadt Display" panose="020B0004020202020204" pitchFamily="34" charset="0"/>
                        </a:rPr>
                        <a:t>Optimizer</a:t>
                      </a:r>
                      <a:endParaRPr lang="pt-BR" sz="1600" b="1" i="0" u="none" strike="noStrike" dirty="0">
                        <a:solidFill>
                          <a:srgbClr val="FFFFFF"/>
                        </a:solidFill>
                        <a:effectLst/>
                        <a:latin typeface="Bierstadt Display" panose="020B00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Bierstadt Display" panose="020B0004020202020204" pitchFamily="34" charset="0"/>
                        </a:rPr>
                        <a:t>Batch </a:t>
                      </a:r>
                      <a:r>
                        <a:rPr lang="pt-BR" sz="1600" b="1" i="0" u="none" strike="noStrike" dirty="0" err="1">
                          <a:solidFill>
                            <a:srgbClr val="FFFFFF"/>
                          </a:solidFill>
                          <a:effectLst/>
                          <a:latin typeface="Bierstadt Display" panose="020B0004020202020204" pitchFamily="34" charset="0"/>
                        </a:rPr>
                        <a:t>Size</a:t>
                      </a:r>
                      <a:endParaRPr lang="pt-BR" sz="1600" b="1" i="0" u="none" strike="noStrike" dirty="0">
                        <a:solidFill>
                          <a:srgbClr val="FFFFFF"/>
                        </a:solidFill>
                        <a:effectLst/>
                        <a:latin typeface="Bierstadt Display" panose="020B00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i="0" u="none" strike="noStrike">
                          <a:solidFill>
                            <a:srgbClr val="FFFFFF"/>
                          </a:solidFill>
                          <a:effectLst/>
                          <a:latin typeface="Bierstadt Display" panose="020B0004020202020204" pitchFamily="34" charset="0"/>
                        </a:rPr>
                        <a:t>Speed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i="0" u="none" strike="noStrike" dirty="0" err="1">
                          <a:solidFill>
                            <a:srgbClr val="FFFFFF"/>
                          </a:solidFill>
                          <a:effectLst/>
                          <a:latin typeface="Bierstadt Display" panose="020B0004020202020204" pitchFamily="34" charset="0"/>
                        </a:rPr>
                        <a:t>Memory</a:t>
                      </a:r>
                      <a:r>
                        <a:rPr lang="pt-BR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Bierstadt Display" panose="020B0004020202020204" pitchFamily="34" charset="0"/>
                        </a:rPr>
                        <a:t> </a:t>
                      </a:r>
                      <a:r>
                        <a:rPr lang="pt-BR" sz="1600" b="1" i="0" u="none" strike="noStrike" dirty="0" err="1">
                          <a:solidFill>
                            <a:srgbClr val="FFFFFF"/>
                          </a:solidFill>
                          <a:effectLst/>
                          <a:latin typeface="Bierstadt Display" panose="020B0004020202020204" pitchFamily="34" charset="0"/>
                        </a:rPr>
                        <a:t>Usage</a:t>
                      </a:r>
                      <a:endParaRPr lang="pt-BR" sz="1600" b="1" i="0" u="none" strike="noStrike" dirty="0">
                        <a:solidFill>
                          <a:srgbClr val="FFFFFF"/>
                        </a:solidFill>
                        <a:effectLst/>
                        <a:latin typeface="Bierstadt Display" panose="020B00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i="0" u="none" strike="noStrike" dirty="0" err="1">
                          <a:solidFill>
                            <a:srgbClr val="FFFFFF"/>
                          </a:solidFill>
                          <a:effectLst/>
                          <a:latin typeface="Bierstadt Display" panose="020B0004020202020204" pitchFamily="34" charset="0"/>
                        </a:rPr>
                        <a:t>Adaptive</a:t>
                      </a:r>
                      <a:r>
                        <a:rPr lang="pt-BR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Bierstadt Display" panose="020B0004020202020204" pitchFamily="34" charset="0"/>
                        </a:rPr>
                        <a:t> Learning Rate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i="0" u="none" strike="noStrike">
                          <a:solidFill>
                            <a:srgbClr val="FFFFFF"/>
                          </a:solidFill>
                          <a:effectLst/>
                          <a:latin typeface="Bierstadt Display" panose="020B0004020202020204" pitchFamily="34" charset="0"/>
                        </a:rPr>
                        <a:t>Key Features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9874162"/>
                  </a:ext>
                </a:extLst>
              </a:tr>
              <a:tr h="35719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i="0" u="none" strike="noStrike">
                          <a:solidFill>
                            <a:srgbClr val="000000"/>
                          </a:solidFill>
                          <a:effectLst/>
                          <a:latin typeface="Bierstadt Display" panose="020B0004020202020204" pitchFamily="34" charset="0"/>
                        </a:rPr>
                        <a:t>Gradient Descent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Bierstadt Display" panose="020B0004020202020204" pitchFamily="34" charset="0"/>
                        </a:rPr>
                        <a:t>Full dataset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Bierstadt Display" panose="020B0004020202020204" pitchFamily="34" charset="0"/>
                        </a:rPr>
                        <a:t>Slow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Bierstadt Display" panose="020B0004020202020204" pitchFamily="34" charset="0"/>
                        </a:rPr>
                        <a:t>High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i="0" u="none" strike="noStrike">
                          <a:solidFill>
                            <a:srgbClr val="FF0000"/>
                          </a:solidFill>
                          <a:effectLst/>
                          <a:latin typeface="Bierstadt Display" panose="020B0004020202020204" pitchFamily="34" charset="0"/>
                        </a:rPr>
                        <a:t>No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Bierstadt Display" panose="020B0004020202020204" pitchFamily="34" charset="0"/>
                        </a:rPr>
                        <a:t>Simple, may be slow for large datasets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6470527"/>
                  </a:ext>
                </a:extLst>
              </a:tr>
              <a:tr h="35719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i="0" u="none" strike="noStrike">
                          <a:solidFill>
                            <a:srgbClr val="000000"/>
                          </a:solidFill>
                          <a:effectLst/>
                          <a:latin typeface="Bierstadt Display" panose="020B0004020202020204" pitchFamily="34" charset="0"/>
                        </a:rPr>
                        <a:t>SGD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Bierstadt Display" panose="020B00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Bierstadt Display" panose="020B0004020202020204" pitchFamily="34" charset="0"/>
                        </a:rPr>
                        <a:t>Fast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Bierstadt Display" panose="020B0004020202020204" pitchFamily="34" charset="0"/>
                        </a:rPr>
                        <a:t>Low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i="0" u="none" strike="noStrike">
                          <a:solidFill>
                            <a:srgbClr val="FF0000"/>
                          </a:solidFill>
                          <a:effectLst/>
                          <a:latin typeface="Bierstadt Display" panose="020B0004020202020204" pitchFamily="34" charset="0"/>
                        </a:rPr>
                        <a:t>No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Bierstadt Display" panose="020B0004020202020204" pitchFamily="34" charset="0"/>
                        </a:rPr>
                        <a:t>High </a:t>
                      </a:r>
                      <a:r>
                        <a:rPr lang="pt-BR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Bierstadt Display" panose="020B0004020202020204" pitchFamily="34" charset="0"/>
                        </a:rPr>
                        <a:t>variance</a:t>
                      </a:r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Bierstadt Display" panose="020B0004020202020204" pitchFamily="34" charset="0"/>
                        </a:rPr>
                        <a:t>, </a:t>
                      </a:r>
                      <a:r>
                        <a:rPr lang="pt-BR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Bierstadt Display" panose="020B0004020202020204" pitchFamily="34" charset="0"/>
                        </a:rPr>
                        <a:t>noisy</a:t>
                      </a:r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Bierstadt Display" panose="020B0004020202020204" pitchFamily="34" charset="0"/>
                        </a:rPr>
                        <a:t> updates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0499521"/>
                  </a:ext>
                </a:extLst>
              </a:tr>
              <a:tr h="35719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i="0" u="none" strike="noStrike">
                          <a:solidFill>
                            <a:srgbClr val="000000"/>
                          </a:solidFill>
                          <a:effectLst/>
                          <a:latin typeface="Bierstadt Display" panose="020B0004020202020204" pitchFamily="34" charset="0"/>
                        </a:rPr>
                        <a:t>Mini-batch GD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Bierstadt Display" panose="020B0004020202020204" pitchFamily="34" charset="0"/>
                        </a:rPr>
                        <a:t>1 &lt; x &lt; Full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Bierstadt Display" panose="020B0004020202020204" pitchFamily="34" charset="0"/>
                        </a:rPr>
                        <a:t>Med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Bierstadt Display" panose="020B0004020202020204" pitchFamily="34" charset="0"/>
                        </a:rPr>
                        <a:t>Med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i="0" u="none" strike="noStrike">
                          <a:solidFill>
                            <a:srgbClr val="FF0000"/>
                          </a:solidFill>
                          <a:effectLst/>
                          <a:latin typeface="Bierstadt Display" panose="020B0004020202020204" pitchFamily="34" charset="0"/>
                        </a:rPr>
                        <a:t>No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Bierstadt Display" panose="020B0004020202020204" pitchFamily="34" charset="0"/>
                        </a:rPr>
                        <a:t>Trade-off between GD and SGD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759137"/>
                  </a:ext>
                </a:extLst>
              </a:tr>
              <a:tr h="35719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i="0" u="none" strike="noStrike">
                          <a:solidFill>
                            <a:srgbClr val="000000"/>
                          </a:solidFill>
                          <a:effectLst/>
                          <a:latin typeface="Bierstadt Display" panose="020B0004020202020204" pitchFamily="34" charset="0"/>
                        </a:rPr>
                        <a:t>Momentum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Bierstadt Display" panose="020B0004020202020204" pitchFamily="34" charset="0"/>
                        </a:rPr>
                        <a:t>Varies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Bierstadt Display" panose="020B0004020202020204" pitchFamily="34" charset="0"/>
                        </a:rPr>
                        <a:t>Fast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Bierstadt Display" panose="020B0004020202020204" pitchFamily="34" charset="0"/>
                        </a:rPr>
                        <a:t>Med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i="0" u="none" strike="noStrike">
                          <a:solidFill>
                            <a:srgbClr val="FF0000"/>
                          </a:solidFill>
                          <a:effectLst/>
                          <a:latin typeface="Bierstadt Display" panose="020B0004020202020204" pitchFamily="34" charset="0"/>
                        </a:rPr>
                        <a:t>No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Bierstadt Display" panose="020B0004020202020204" pitchFamily="34" charset="0"/>
                        </a:rPr>
                        <a:t>Adds</a:t>
                      </a:r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Bierstadt Display" panose="020B0004020202020204" pitchFamily="34" charset="0"/>
                        </a:rPr>
                        <a:t> momentum </a:t>
                      </a:r>
                      <a:r>
                        <a:rPr lang="pt-BR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Bierstadt Display" panose="020B0004020202020204" pitchFamily="34" charset="0"/>
                        </a:rPr>
                        <a:t>to</a:t>
                      </a:r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Bierstadt Display" panose="020B0004020202020204" pitchFamily="34" charset="0"/>
                        </a:rPr>
                        <a:t> </a:t>
                      </a:r>
                      <a:r>
                        <a:rPr lang="pt-BR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Bierstadt Display" panose="020B0004020202020204" pitchFamily="34" charset="0"/>
                        </a:rPr>
                        <a:t>accelerate</a:t>
                      </a:r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Bierstadt Display" panose="020B0004020202020204" pitchFamily="34" charset="0"/>
                        </a:rPr>
                        <a:t> </a:t>
                      </a:r>
                      <a:r>
                        <a:rPr lang="pt-BR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Bierstadt Display" panose="020B0004020202020204" pitchFamily="34" charset="0"/>
                        </a:rPr>
                        <a:t>convergence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Bierstadt Display" panose="020B00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4858964"/>
                  </a:ext>
                </a:extLst>
              </a:tr>
              <a:tr h="35719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i="0" u="none" strike="noStrike">
                          <a:solidFill>
                            <a:srgbClr val="000000"/>
                          </a:solidFill>
                          <a:effectLst/>
                          <a:latin typeface="Bierstadt Display" panose="020B0004020202020204" pitchFamily="34" charset="0"/>
                        </a:rPr>
                        <a:t>Adagrad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Bierstadt Display" panose="020B0004020202020204" pitchFamily="34" charset="0"/>
                        </a:rPr>
                        <a:t>Varies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Bierstadt Display" panose="020B0004020202020204" pitchFamily="34" charset="0"/>
                        </a:rPr>
                        <a:t>Med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Bierstadt Display" panose="020B0004020202020204" pitchFamily="34" charset="0"/>
                        </a:rPr>
                        <a:t>Med-High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i="0" u="none" strike="noStrike">
                          <a:solidFill>
                            <a:srgbClr val="009900"/>
                          </a:solidFill>
                          <a:effectLst/>
                          <a:latin typeface="Bierstadt Display" panose="020B0004020202020204" pitchFamily="34" charset="0"/>
                        </a:rPr>
                        <a:t>Yes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Bierstadt Display" panose="020B0004020202020204" pitchFamily="34" charset="0"/>
                        </a:rPr>
                        <a:t>Good for sparse data, may have diminishing learning rates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133066"/>
                  </a:ext>
                </a:extLst>
              </a:tr>
              <a:tr h="35719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i="0" u="none" strike="noStrike">
                          <a:solidFill>
                            <a:srgbClr val="000000"/>
                          </a:solidFill>
                          <a:effectLst/>
                          <a:latin typeface="Bierstadt Display" panose="020B0004020202020204" pitchFamily="34" charset="0"/>
                        </a:rPr>
                        <a:t>RMSprop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Bierstadt Display" panose="020B0004020202020204" pitchFamily="34" charset="0"/>
                        </a:rPr>
                        <a:t>Varies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Bierstadt Display" panose="020B0004020202020204" pitchFamily="34" charset="0"/>
                        </a:rPr>
                        <a:t>Fast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Bierstadt Display" panose="020B0004020202020204" pitchFamily="34" charset="0"/>
                        </a:rPr>
                        <a:t>Med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i="0" u="none" strike="noStrike">
                          <a:solidFill>
                            <a:srgbClr val="009900"/>
                          </a:solidFill>
                          <a:effectLst/>
                          <a:latin typeface="Bierstadt Display" panose="020B0004020202020204" pitchFamily="34" charset="0"/>
                        </a:rPr>
                        <a:t>Yes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Bierstadt Display" panose="020B0004020202020204" pitchFamily="34" charset="0"/>
                        </a:rPr>
                        <a:t>Adapts learning rates, solves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Bierstadt Display" panose="020B0004020202020204" pitchFamily="34" charset="0"/>
                        </a:rPr>
                        <a:t>Adagrad's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Bierstadt Display" panose="020B0004020202020204" pitchFamily="34" charset="0"/>
                        </a:rPr>
                        <a:t> limitations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1182206"/>
                  </a:ext>
                </a:extLst>
              </a:tr>
              <a:tr h="35719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i="0" u="none" strike="noStrike">
                          <a:solidFill>
                            <a:srgbClr val="000000"/>
                          </a:solidFill>
                          <a:effectLst/>
                          <a:latin typeface="Bierstadt Display" panose="020B0004020202020204" pitchFamily="34" charset="0"/>
                        </a:rPr>
                        <a:t>Adam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Bierstadt Display" panose="020B0004020202020204" pitchFamily="34" charset="0"/>
                        </a:rPr>
                        <a:t>Varies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Bierstadt Display" panose="020B0004020202020204" pitchFamily="34" charset="0"/>
                        </a:rPr>
                        <a:t>Fast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Bierstadt Display" panose="020B0004020202020204" pitchFamily="34" charset="0"/>
                        </a:rPr>
                        <a:t>Med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i="0" u="none" strike="noStrike">
                          <a:solidFill>
                            <a:srgbClr val="009900"/>
                          </a:solidFill>
                          <a:effectLst/>
                          <a:latin typeface="Bierstadt Display" panose="020B0004020202020204" pitchFamily="34" charset="0"/>
                        </a:rPr>
                        <a:t>Yes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Bierstadt Display" panose="020B0004020202020204" pitchFamily="34" charset="0"/>
                        </a:rPr>
                        <a:t>Combines Momentum and </a:t>
                      </a:r>
                      <a:r>
                        <a:rPr lang="pt-BR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Bierstadt Display" panose="020B0004020202020204" pitchFamily="34" charset="0"/>
                        </a:rPr>
                        <a:t>RMSprop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Bierstadt Display" panose="020B00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84552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71366396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A6829B-53A3-6C84-654A-D22F79C52B03}"/>
              </a:ext>
            </a:extLst>
          </p:cNvPr>
          <p:cNvSpPr>
            <a:spLocks noGrp="1"/>
          </p:cNvSpPr>
          <p:nvPr>
            <p:ph type="title"/>
          </p:nvPr>
        </p:nvSpPr>
        <p:spPr/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en-US" sz="6000" b="1" dirty="0">
                <a:latin typeface="Bierstadt" panose="020B0004020202020204" pitchFamily="34" charset="0"/>
              </a:rPr>
              <a:t>Day 4</a:t>
            </a:r>
            <a:br>
              <a:rPr lang="pt-BR" dirty="0">
                <a:solidFill>
                  <a:srgbClr val="C00000"/>
                </a:solidFill>
              </a:rPr>
            </a:br>
            <a:r>
              <a:rPr lang="pt-BR" dirty="0" err="1">
                <a:solidFill>
                  <a:srgbClr val="C00000"/>
                </a:solidFill>
              </a:rPr>
              <a:t>Deep</a:t>
            </a:r>
            <a:r>
              <a:rPr lang="pt-BR" dirty="0">
                <a:solidFill>
                  <a:srgbClr val="C00000"/>
                </a:solidFill>
              </a:rPr>
              <a:t> Neural Networks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A5CD57-F4DA-BA5C-AFC0-2C70772A03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6DAC93-BC6F-0ED9-34F0-C377B3492B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XXII SBQT - Day 1 - Introduction</a:t>
            </a:r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E4CD55-D64A-646B-DE25-22199FB006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4D01F-39C3-4CA2-8C84-C0CFEA1AD61C}" type="slidenum">
              <a:rPr lang="pt-BR" smtClean="0"/>
              <a:t>2</a:t>
            </a:fld>
            <a:endParaRPr lang="pt-BR"/>
          </a:p>
        </p:txBody>
      </p:sp>
      <p:pic>
        <p:nvPicPr>
          <p:cNvPr id="7" name="Graphic 6" descr="Brain with solid fill">
            <a:extLst>
              <a:ext uri="{FF2B5EF4-FFF2-40B4-BE49-F238E27FC236}">
                <a16:creationId xmlns:a16="http://schemas.microsoft.com/office/drawing/2014/main" id="{4BBA0601-7E97-E8D6-477E-83A4247EB9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03266" y="4553172"/>
            <a:ext cx="1572768" cy="1572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741344"/>
      </p:ext>
    </p:extLst>
  </p:cSld>
  <p:clrMapOvr>
    <a:masterClrMapping/>
  </p:clrMapOvr>
  <p:transition spd="slow">
    <p:push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5FD96A4-7436-4E0E-69E2-02F64B4C9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u="sng" dirty="0" err="1"/>
              <a:t>Optmizers</a:t>
            </a:r>
            <a:endParaRPr lang="pt-B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48354C-47C0-7825-960E-32E4187653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XXII SBQT - Day 1 - Introduction</a:t>
            </a:r>
            <a:endParaRPr lang="pt-B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FA92B5-E3F3-7823-C554-034775CE5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4D01F-39C3-4CA2-8C84-C0CFEA1AD61C}" type="slidenum">
              <a:rPr lang="pt-BR" smtClean="0"/>
              <a:t>20</a:t>
            </a:fld>
            <a:endParaRPr lang="pt-B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913B67-6B66-D748-D1EF-8CBACA8B391A}"/>
              </a:ext>
            </a:extLst>
          </p:cNvPr>
          <p:cNvSpPr txBox="1"/>
          <p:nvPr/>
        </p:nvSpPr>
        <p:spPr>
          <a:xfrm>
            <a:off x="269823" y="1424135"/>
            <a:ext cx="11302583" cy="1015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000" b="1" u="sng" dirty="0">
                <a:solidFill>
                  <a:srgbClr val="C00000"/>
                </a:solidFill>
              </a:rPr>
              <a:t>Optimizers</a:t>
            </a:r>
            <a:r>
              <a:rPr lang="en-US" sz="2000" dirty="0"/>
              <a:t> are algorithms that are used to minimize the loss function when training a machine learning model. The loss function measures how well the current model parameters (weights and biases) are able to fit the training data.</a:t>
            </a:r>
            <a:endParaRPr lang="pt-BR" sz="2000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5EAA58A7-6AEE-8B98-0975-C44C1CF998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331" y="2727143"/>
            <a:ext cx="4306429" cy="3334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2DE7462D-5F2C-9686-36EE-E76369852E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4158" y="2727143"/>
            <a:ext cx="4687725" cy="3629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2655857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03" name="Rectangle 4102">
            <a:extLst>
              <a:ext uri="{FF2B5EF4-FFF2-40B4-BE49-F238E27FC236}">
                <a16:creationId xmlns:a16="http://schemas.microsoft.com/office/drawing/2014/main" id="{5C55F0BA-7D8B-4753-AB68-D54E59A24A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CCD9D7-D7D6-3F88-DF0A-93B20B6E11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0524" y="4081486"/>
            <a:ext cx="10464734" cy="1314159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u="sng" dirty="0"/>
              <a:t>The capricious bad side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4C422D-3F79-84CE-271E-1EF0C3CF53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681" y="5567363"/>
            <a:ext cx="10512421" cy="557187"/>
          </a:xfrm>
          <a:noFill/>
        </p:spPr>
        <p:txBody>
          <a:bodyPr vert="horz" lIns="91440" tIns="45720" rIns="91440" bIns="45720" rtlCol="0">
            <a:norm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CD8480-508A-F5F5-12B8-E987A55049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kern="120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t>XXII SBQT - Day 1 - Introduction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F4312E-E8CA-5AE1-CE53-2EC01AE64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61B4D01F-39C3-4CA2-8C84-C0CFEA1AD61C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21</a:t>
            </a:fld>
            <a:endParaRPr lang="en-US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pic>
        <p:nvPicPr>
          <p:cNvPr id="10242" name="Picture 2" descr="Machine learning robot with red eyes. The robot has a smirk subversive smile. White background. cartoon">
            <a:extLst>
              <a:ext uri="{FF2B5EF4-FFF2-40B4-BE49-F238E27FC236}">
                <a16:creationId xmlns:a16="http://schemas.microsoft.com/office/drawing/2014/main" id="{3940F9B5-B418-21A7-8E5B-A2A45CAB33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6174" y="262981"/>
            <a:ext cx="4293433" cy="4293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4357825"/>
      </p:ext>
    </p:extLst>
  </p:cSld>
  <p:clrMapOvr>
    <a:masterClrMapping/>
  </p:clrMapOvr>
  <p:transition spd="slow">
    <p:push dir="d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5FD96A4-7436-4E0E-69E2-02F64B4C9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u="sng" dirty="0"/>
              <a:t>The bad side</a:t>
            </a:r>
            <a:endParaRPr lang="pt-B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48354C-47C0-7825-960E-32E4187653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XXII SBQT - Day 1 - Introduction</a:t>
            </a:r>
            <a:endParaRPr lang="pt-B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FA92B5-E3F3-7823-C554-034775CE5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4D01F-39C3-4CA2-8C84-C0CFEA1AD61C}" type="slidenum">
              <a:rPr lang="pt-BR" smtClean="0"/>
              <a:t>22</a:t>
            </a:fld>
            <a:endParaRPr lang="pt-BR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B89264-B020-7D71-8CA4-A1A529F59C93}"/>
              </a:ext>
            </a:extLst>
          </p:cNvPr>
          <p:cNvSpPr txBox="1"/>
          <p:nvPr/>
        </p:nvSpPr>
        <p:spPr>
          <a:xfrm>
            <a:off x="264826" y="1690688"/>
            <a:ext cx="11662348" cy="43536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High computational cost</a:t>
            </a:r>
            <a:endParaRPr lang="pt-B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Training deep neural networks requires large amounts of data, computing power, and time. They are computationally expensive to train compared to other machine learning techniques.</a:t>
            </a:r>
            <a:endParaRPr lang="pt-B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Overfitting</a:t>
            </a:r>
            <a:endParaRPr lang="pt-B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Deep neural networks with a large number of parameters can easily overfit training data, reducing their ability to generalize to new data. Regularization techniques are required to avoid overfitting.</a:t>
            </a:r>
            <a:endParaRPr lang="pt-B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Lack of interpretability</a:t>
            </a:r>
            <a:endParaRPr lang="pt-B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The internal representations and decision-making processes of deep neural networks are generally difficult for humans to interpret. This "black box" nature makes debugging and improving deep learning models challenging.</a:t>
            </a:r>
            <a:endParaRPr lang="pt-B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Dependence on data quality</a:t>
            </a:r>
            <a:endParaRPr lang="pt-B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Deep learning models are highly dependent on large amounts of high-quality training data that accurately represents the problem domain. Insufficient or poor-quality data can significantly degrade model performance.</a:t>
            </a:r>
            <a:endParaRPr lang="pt-B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8793485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5FD96A4-7436-4E0E-69E2-02F64B4C9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u="sng" dirty="0"/>
              <a:t>The bad side</a:t>
            </a:r>
            <a:endParaRPr lang="pt-B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48354C-47C0-7825-960E-32E4187653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XXII SBQT - Day 1 - Introduction</a:t>
            </a:r>
            <a:endParaRPr lang="pt-B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FA92B5-E3F3-7823-C554-034775CE5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4D01F-39C3-4CA2-8C84-C0CFEA1AD61C}" type="slidenum">
              <a:rPr lang="pt-BR" smtClean="0"/>
              <a:t>23</a:t>
            </a:fld>
            <a:endParaRPr lang="pt-BR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B89264-B020-7D71-8CA4-A1A529F59C93}"/>
              </a:ext>
            </a:extLst>
          </p:cNvPr>
          <p:cNvSpPr txBox="1"/>
          <p:nvPr/>
        </p:nvSpPr>
        <p:spPr>
          <a:xfrm>
            <a:off x="264826" y="2110413"/>
            <a:ext cx="11662348" cy="35557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Vulnerability to adversarial examples</a:t>
            </a:r>
            <a:endParaRPr lang="pt-B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Deep neural networks can be fooled by adversarial examples - inputs that are intentionally designed to cause the model to make mistakes. This raises security concerns.</a:t>
            </a:r>
            <a:endParaRPr lang="pt-B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Difficulty in evaluating performance</a:t>
            </a:r>
            <a:endParaRPr lang="pt-B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It can be hard to diagnose issues and compare performance between different deep learning architectures. The complex and non-linear nature of deep neural nets makes evaluation difficult.</a:t>
            </a:r>
            <a:endParaRPr lang="pt-B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Requires expertise in tuning and optimization</a:t>
            </a:r>
            <a:endParaRPr lang="pt-B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Getting deep neural networks to train properly involves substantial expertise in hyperparameter tuning, network architecture design, feature engineering, and optimization techniques. Lack of expertise can result in poor model performance.</a:t>
            </a:r>
            <a:endParaRPr lang="pt-B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4631473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48354C-47C0-7825-960E-32E4187653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XXII SBQT - Day 1 - Introduction</a:t>
            </a:r>
            <a:endParaRPr lang="pt-B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FA92B5-E3F3-7823-C554-034775CE5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4D01F-39C3-4CA2-8C84-C0CFEA1AD61C}" type="slidenum">
              <a:rPr lang="pt-BR" smtClean="0"/>
              <a:t>24</a:t>
            </a:fld>
            <a:endParaRPr lang="pt-BR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257682B-DC64-5CCE-7E5B-0023F8D5D7F6}"/>
              </a:ext>
            </a:extLst>
          </p:cNvPr>
          <p:cNvSpPr txBox="1"/>
          <p:nvPr/>
        </p:nvSpPr>
        <p:spPr>
          <a:xfrm>
            <a:off x="134912" y="87438"/>
            <a:ext cx="4798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Hyperparameter optimization:</a:t>
            </a:r>
            <a:endParaRPr lang="pt-BR" sz="2800" b="1" dirty="0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EA6D0FF8-0670-9F1F-13EC-A253E96C760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75522192"/>
              </p:ext>
            </p:extLst>
          </p:nvPr>
        </p:nvGraphicFramePr>
        <p:xfrm>
          <a:off x="535066" y="774170"/>
          <a:ext cx="9838128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73507356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B0C34F-D26C-A4B0-E879-B3F57BC1F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Several flavors</a:t>
            </a:r>
            <a:endParaRPr lang="pt-BR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08CC19-41EE-30A7-FFC1-104A457313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XXII SBQT - Day 1 - Introduction</a:t>
            </a:r>
            <a:endParaRPr lang="pt-B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E451C3-F1F2-06B3-103C-9AFC40EA0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4D01F-39C3-4CA2-8C84-C0CFEA1AD61C}" type="slidenum">
              <a:rPr lang="pt-BR" smtClean="0"/>
              <a:t>25</a:t>
            </a:fld>
            <a:endParaRPr lang="pt-B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6C4D57-7E54-CE20-F689-F41F6B5455E2}"/>
              </a:ext>
            </a:extLst>
          </p:cNvPr>
          <p:cNvSpPr txBox="1"/>
          <p:nvPr/>
        </p:nvSpPr>
        <p:spPr>
          <a:xfrm>
            <a:off x="7137817" y="2008618"/>
            <a:ext cx="6093500" cy="34292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pt-BR" sz="2000" b="1" u="sng" dirty="0" err="1">
                <a:solidFill>
                  <a:srgbClr val="C00000"/>
                </a:solidFill>
                <a:effectLst/>
                <a:latin typeface="Bierstadt Display" panose="020B00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Feedforward</a:t>
            </a:r>
            <a:r>
              <a:rPr lang="pt-BR" sz="2000" b="1" u="sng" dirty="0">
                <a:solidFill>
                  <a:srgbClr val="C00000"/>
                </a:solidFill>
                <a:effectLst/>
                <a:latin typeface="Bierstadt Display" panose="020B00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Neural Networks (FNN)</a:t>
            </a:r>
            <a:endParaRPr lang="pt-BR" sz="2000" u="sng" dirty="0">
              <a:solidFill>
                <a:srgbClr val="C00000"/>
              </a:solidFill>
              <a:effectLst/>
              <a:latin typeface="Bierstadt Display" panose="020B00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pt-BR" sz="2000" b="1" dirty="0" err="1">
                <a:effectLst/>
                <a:latin typeface="Bierstadt Display" panose="020B00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Convolutional</a:t>
            </a:r>
            <a:r>
              <a:rPr lang="pt-BR" sz="2000" b="1" dirty="0">
                <a:effectLst/>
                <a:latin typeface="Bierstadt Display" panose="020B00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Neural Networks (CNN)</a:t>
            </a:r>
            <a:endParaRPr lang="pt-BR" sz="2000" dirty="0">
              <a:effectLst/>
              <a:latin typeface="Bierstadt Display" panose="020B00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pt-BR" sz="2000" b="1" dirty="0" err="1">
                <a:effectLst/>
                <a:latin typeface="Bierstadt Display" panose="020B00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Recurrent</a:t>
            </a:r>
            <a:r>
              <a:rPr lang="pt-BR" sz="2000" b="1" dirty="0">
                <a:effectLst/>
                <a:latin typeface="Bierstadt Display" panose="020B00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Neural Networks (RNN)</a:t>
            </a:r>
            <a:endParaRPr lang="pt-BR" sz="2000" dirty="0">
              <a:effectLst/>
              <a:latin typeface="Bierstadt Display" panose="020B00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pt-BR" sz="2000" b="1" dirty="0" err="1">
                <a:effectLst/>
                <a:latin typeface="Bierstadt Display" panose="020B00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Graph</a:t>
            </a:r>
            <a:r>
              <a:rPr lang="pt-BR" sz="2000" b="1" dirty="0">
                <a:effectLst/>
                <a:latin typeface="Bierstadt Display" panose="020B00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Neural Networks (GNN)</a:t>
            </a:r>
            <a:endParaRPr lang="pt-BR" sz="2000" dirty="0">
              <a:effectLst/>
              <a:latin typeface="Bierstadt Display" panose="020B00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pt-BR" sz="2000" b="1" dirty="0" err="1">
                <a:effectLst/>
                <a:latin typeface="Bierstadt Display" panose="020B00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Autoencoders</a:t>
            </a:r>
            <a:endParaRPr lang="pt-BR" sz="2000" dirty="0">
              <a:effectLst/>
              <a:latin typeface="Bierstadt Display" panose="020B00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pt-BR" sz="2000" b="1" dirty="0" err="1">
                <a:effectLst/>
                <a:latin typeface="Bierstadt Display" panose="020B00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Variational</a:t>
            </a:r>
            <a:r>
              <a:rPr lang="pt-BR" sz="2000" b="1" dirty="0">
                <a:effectLst/>
                <a:latin typeface="Bierstadt Display" panose="020B00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pt-BR" sz="2000" b="1" dirty="0" err="1">
                <a:effectLst/>
                <a:latin typeface="Bierstadt Display" panose="020B00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Autoencoders</a:t>
            </a:r>
            <a:r>
              <a:rPr lang="pt-BR" sz="2000" b="1" dirty="0">
                <a:effectLst/>
                <a:latin typeface="Bierstadt Display" panose="020B00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(VAE)</a:t>
            </a:r>
            <a:endParaRPr lang="pt-BR" sz="2000" dirty="0">
              <a:effectLst/>
              <a:latin typeface="Bierstadt Display" panose="020B00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pt-BR" sz="2000" b="1" dirty="0" err="1">
                <a:effectLst/>
                <a:latin typeface="Bierstadt Display" panose="020B00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Generative</a:t>
            </a:r>
            <a:r>
              <a:rPr lang="pt-BR" sz="2000" b="1" dirty="0">
                <a:effectLst/>
                <a:latin typeface="Bierstadt Display" panose="020B00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Adversarial Networks (</a:t>
            </a:r>
            <a:r>
              <a:rPr lang="pt-BR" sz="2000" b="1" dirty="0" err="1">
                <a:effectLst/>
                <a:latin typeface="Bierstadt Display" panose="020B00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GANs</a:t>
            </a:r>
            <a:r>
              <a:rPr lang="pt-BR" sz="2000" b="1" dirty="0">
                <a:effectLst/>
                <a:latin typeface="Bierstadt Display" panose="020B00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endParaRPr lang="pt-BR" sz="2000" dirty="0">
              <a:effectLst/>
              <a:latin typeface="Bierstadt Display" panose="020B00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pt-BR" sz="2000" b="1" dirty="0">
                <a:effectLst/>
                <a:latin typeface="Bierstadt Display" panose="020B00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...</a:t>
            </a:r>
            <a:endParaRPr lang="pt-BR" sz="2000" dirty="0">
              <a:effectLst/>
              <a:latin typeface="Bierstadt Display" panose="020B00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11266" name="Picture 2" descr="The mostly complete chart of Neural Networks, explained – KIM">
            <a:extLst>
              <a:ext uri="{FF2B5EF4-FFF2-40B4-BE49-F238E27FC236}">
                <a16:creationId xmlns:a16="http://schemas.microsoft.com/office/drawing/2014/main" id="{BFABB40E-F185-4CAB-60EF-919D22916D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118" y="1503105"/>
            <a:ext cx="6739328" cy="444023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3089913"/>
      </p:ext>
    </p:extLst>
  </p:cSld>
  <p:clrMapOvr>
    <a:masterClrMapping/>
  </p:clrMapOvr>
  <p:transition spd="slow">
    <p:push dir="d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999A299-D334-2044-36A6-3E47E3133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3429000"/>
            <a:ext cx="10515600" cy="1133475"/>
          </a:xfrm>
        </p:spPr>
        <p:txBody>
          <a:bodyPr/>
          <a:lstStyle/>
          <a:p>
            <a:pPr algn="ctr"/>
            <a:r>
              <a:rPr lang="en-US"/>
              <a:t>In Python…</a:t>
            </a:r>
            <a:endParaRPr lang="pt-B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ADB8EE3-0D1A-E01F-C272-1BE43D8357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13-B135-3EB5-97D8-62E264F09D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F9993-BA4F-46C9-846A-E5AA11122F69}" type="slidenum">
              <a:rPr lang="pt-BR" smtClean="0"/>
              <a:t>26</a:t>
            </a:fld>
            <a:endParaRPr lang="pt-BR"/>
          </a:p>
        </p:txBody>
      </p:sp>
      <p:pic>
        <p:nvPicPr>
          <p:cNvPr id="2054" name="Picture 6" descr="Python – Logos Download">
            <a:extLst>
              <a:ext uri="{FF2B5EF4-FFF2-40B4-BE49-F238E27FC236}">
                <a16:creationId xmlns:a16="http://schemas.microsoft.com/office/drawing/2014/main" id="{44FFD8BF-2A7C-CA14-F37B-16B40F47E1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9248" y="925585"/>
            <a:ext cx="2333503" cy="23248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2087400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060E479-544C-19B3-E48D-FED30F815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Tomorrow: From Start to Finish: DNN in Practice</a:t>
            </a:r>
            <a:endParaRPr lang="pt-B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25408C2-8E79-F7FD-0AB6-A1CDB279E1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b="1" u="sng" dirty="0">
                <a:solidFill>
                  <a:srgbClr val="FF0000"/>
                </a:solidFill>
              </a:rPr>
              <a:t>SBQT Day 5</a:t>
            </a:r>
            <a:endParaRPr lang="pt-BR" b="1" u="sng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04FD60-81C3-2F5A-9EDD-3A0E92D5C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F9993-BA4F-46C9-846A-E5AA11122F69}" type="slidenum">
              <a:rPr lang="pt-BR" smtClean="0"/>
              <a:t>27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842256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03" name="Rectangle 4102">
            <a:extLst>
              <a:ext uri="{FF2B5EF4-FFF2-40B4-BE49-F238E27FC236}">
                <a16:creationId xmlns:a16="http://schemas.microsoft.com/office/drawing/2014/main" id="{5C55F0BA-7D8B-4753-AB68-D54E59A24A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CCD9D7-D7D6-3F88-DF0A-93B20B6E11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0524" y="4081486"/>
            <a:ext cx="10464734" cy="1314159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u="sng" dirty="0"/>
              <a:t>The Universal Function Approximator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4C422D-3F79-84CE-271E-1EF0C3CF53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681" y="5567363"/>
            <a:ext cx="10512421" cy="557187"/>
          </a:xfrm>
          <a:noFill/>
        </p:spPr>
        <p:txBody>
          <a:bodyPr vert="horz" lIns="91440" tIns="45720" rIns="91440" bIns="45720" rtlCol="0">
            <a:norm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CD8480-508A-F5F5-12B8-E987A55049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kern="120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t>XXII SBQT - Day 1 - Introduction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F4312E-E8CA-5AE1-CE53-2EC01AE64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61B4D01F-39C3-4CA2-8C84-C0CFEA1AD61C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3</a:t>
            </a:fld>
            <a:endParaRPr lang="en-US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pic>
        <p:nvPicPr>
          <p:cNvPr id="1028" name="Picture 4" descr="Indian deity as a robot. It has some kind of relation to machine learning. A spiral galaxy can be seen behind. White background. cartoon style">
            <a:extLst>
              <a:ext uri="{FF2B5EF4-FFF2-40B4-BE49-F238E27FC236}">
                <a16:creationId xmlns:a16="http://schemas.microsoft.com/office/drawing/2014/main" id="{0B3E1E54-0E18-5F3E-82B7-6A5E75DFB5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3252" y="136525"/>
            <a:ext cx="4405495" cy="4405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0511401"/>
      </p:ext>
    </p:extLst>
  </p:cSld>
  <p:clrMapOvr>
    <a:masterClrMapping/>
  </p:clrMapOvr>
  <p:transition spd="slow">
    <p:push dir="d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5FD96A4-7436-4E0E-69E2-02F64B4C9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u="sng" dirty="0"/>
              <a:t>The Universal Function Approximator</a:t>
            </a:r>
            <a:endParaRPr lang="pt-B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48354C-47C0-7825-960E-32E4187653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XXII SBQT - Day 1 - Introduction</a:t>
            </a:r>
            <a:endParaRPr lang="pt-B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FA92B5-E3F3-7823-C554-034775CE5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4D01F-39C3-4CA2-8C84-C0CFEA1AD61C}" type="slidenum">
              <a:rPr lang="pt-BR" smtClean="0"/>
              <a:t>4</a:t>
            </a:fld>
            <a:endParaRPr lang="pt-B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2B92F1B-C7CF-651B-A87C-869300CD8303}"/>
              </a:ext>
            </a:extLst>
          </p:cNvPr>
          <p:cNvSpPr txBox="1"/>
          <p:nvPr/>
        </p:nvSpPr>
        <p:spPr>
          <a:xfrm>
            <a:off x="333533" y="1567565"/>
            <a:ext cx="11268855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Any </a:t>
            </a:r>
            <a:r>
              <a:rPr lang="en-US" sz="2400" b="1" u="sng" dirty="0"/>
              <a:t>continuous function</a:t>
            </a:r>
            <a:r>
              <a:rPr lang="en-US" sz="2400" b="1" dirty="0"/>
              <a:t> </a:t>
            </a:r>
            <a:r>
              <a:rPr lang="en-US" sz="2400" dirty="0"/>
              <a:t>can be accurately approximated by a </a:t>
            </a:r>
            <a:r>
              <a:rPr lang="en-US" sz="2400" b="1" dirty="0">
                <a:solidFill>
                  <a:srgbClr val="FF0000"/>
                </a:solidFill>
              </a:rPr>
              <a:t>Feed Forward Deep Neural Network</a:t>
            </a:r>
            <a:r>
              <a:rPr lang="en-US" sz="2400" b="1" dirty="0"/>
              <a:t> </a:t>
            </a:r>
            <a:r>
              <a:rPr lang="en-US" sz="2400" dirty="0"/>
              <a:t>given the necessary amount of </a:t>
            </a:r>
            <a:r>
              <a:rPr lang="en-US" sz="2400" b="1" u="sng" dirty="0">
                <a:solidFill>
                  <a:srgbClr val="FF0000"/>
                </a:solidFill>
              </a:rPr>
              <a:t>data</a:t>
            </a:r>
            <a:r>
              <a:rPr lang="en-US" sz="2400" dirty="0"/>
              <a:t> with a finite number of </a:t>
            </a:r>
            <a:r>
              <a:rPr lang="en-US" sz="2400" b="1" u="sng" dirty="0">
                <a:solidFill>
                  <a:srgbClr val="FF0000"/>
                </a:solidFill>
              </a:rPr>
              <a:t>neurons</a:t>
            </a:r>
            <a:r>
              <a:rPr lang="en-US" sz="2400" dirty="0"/>
              <a:t> and </a:t>
            </a:r>
            <a:r>
              <a:rPr lang="en-US" sz="2400" b="1" u="sng" dirty="0">
                <a:solidFill>
                  <a:srgbClr val="FF0000"/>
                </a:solidFill>
              </a:rPr>
              <a:t>hidden layers</a:t>
            </a:r>
            <a:r>
              <a:rPr lang="en-US" sz="2400" dirty="0"/>
              <a:t>.</a:t>
            </a:r>
            <a:endParaRPr lang="pt-BR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C60069B-0AE5-6E19-E28F-D3BD0D0AB0CD}"/>
              </a:ext>
            </a:extLst>
          </p:cNvPr>
          <p:cNvSpPr txBox="1"/>
          <p:nvPr/>
        </p:nvSpPr>
        <p:spPr>
          <a:xfrm>
            <a:off x="333533" y="3192522"/>
            <a:ext cx="11268855" cy="2862322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Cybenko</a:t>
            </a:r>
            <a:r>
              <a:rPr lang="en-US" dirty="0"/>
              <a:t>, G. Approximation by superpositions of a sigmoidal function. </a:t>
            </a:r>
            <a:r>
              <a:rPr lang="en-US" i="1" dirty="0"/>
              <a:t>Math. Control, Signals Syst.</a:t>
            </a:r>
            <a:r>
              <a:rPr lang="en-US" dirty="0"/>
              <a:t> </a:t>
            </a:r>
            <a:r>
              <a:rPr lang="en-US" b="1" dirty="0"/>
              <a:t>2</a:t>
            </a:r>
            <a:r>
              <a:rPr lang="en-US" dirty="0"/>
              <a:t>, 303–314 (1989).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 Haussler, D., </a:t>
            </a:r>
            <a:r>
              <a:rPr lang="en-US" dirty="0" err="1"/>
              <a:t>Siegelmann</a:t>
            </a:r>
            <a:r>
              <a:rPr lang="en-US" dirty="0"/>
              <a:t>, H. T. &amp; Sontag, E. D. On the computational power of neural nets. Proc. fifth Annu. Work. </a:t>
            </a:r>
            <a:r>
              <a:rPr lang="en-US" dirty="0" err="1"/>
              <a:t>Comput</a:t>
            </a:r>
            <a:r>
              <a:rPr lang="en-US" dirty="0"/>
              <a:t>. Learn. theory 440–449 (1992)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err="1"/>
              <a:t>Brüel-Gabrielsson</a:t>
            </a:r>
            <a:r>
              <a:rPr lang="pt-BR" dirty="0"/>
              <a:t>, R. Universal </a:t>
            </a:r>
            <a:r>
              <a:rPr lang="pt-BR" dirty="0" err="1"/>
              <a:t>Function</a:t>
            </a:r>
            <a:r>
              <a:rPr lang="pt-BR" dirty="0"/>
              <a:t> </a:t>
            </a:r>
            <a:r>
              <a:rPr lang="pt-BR" dirty="0" err="1"/>
              <a:t>Approximation</a:t>
            </a:r>
            <a:r>
              <a:rPr lang="pt-BR" dirty="0"/>
              <a:t> </a:t>
            </a:r>
            <a:r>
              <a:rPr lang="pt-BR" dirty="0" err="1"/>
              <a:t>on</a:t>
            </a:r>
            <a:r>
              <a:rPr lang="pt-BR" dirty="0"/>
              <a:t> </a:t>
            </a:r>
            <a:r>
              <a:rPr lang="pt-BR" dirty="0" err="1"/>
              <a:t>Graphs</a:t>
            </a:r>
            <a:r>
              <a:rPr lang="pt-BR" dirty="0"/>
              <a:t>. </a:t>
            </a:r>
            <a:r>
              <a:rPr lang="pt-BR" i="1" dirty="0" err="1"/>
              <a:t>arXiv</a:t>
            </a:r>
            <a:r>
              <a:rPr lang="pt-BR" dirty="0"/>
              <a:t> (2020) doi:10.48550/arxiv.2003.06706. 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 Choi, Y., El-</a:t>
            </a:r>
            <a:r>
              <a:rPr lang="pt-BR" dirty="0" err="1"/>
              <a:t>Khamy</a:t>
            </a:r>
            <a:r>
              <a:rPr lang="pt-BR" dirty="0"/>
              <a:t>, M. &amp; Lee, J. Universal </a:t>
            </a:r>
            <a:r>
              <a:rPr lang="pt-BR" dirty="0" err="1"/>
              <a:t>Deep</a:t>
            </a:r>
            <a:r>
              <a:rPr lang="pt-BR" dirty="0"/>
              <a:t> Neural Network </a:t>
            </a:r>
            <a:r>
              <a:rPr lang="pt-BR" dirty="0" err="1"/>
              <a:t>Compression</a:t>
            </a:r>
            <a:r>
              <a:rPr lang="pt-BR" dirty="0"/>
              <a:t>. </a:t>
            </a:r>
            <a:r>
              <a:rPr lang="pt-BR" dirty="0" err="1"/>
              <a:t>arXiv</a:t>
            </a:r>
            <a:r>
              <a:rPr lang="pt-BR" dirty="0"/>
              <a:t> (2018)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 Lu, Y. &amp; Lu, J. A Universal Approximation Theorem of Deep Neural Networks for Expressing Probability Distributions. </a:t>
            </a:r>
            <a:r>
              <a:rPr lang="en-US" dirty="0" err="1"/>
              <a:t>arXiv</a:t>
            </a:r>
            <a:r>
              <a:rPr lang="en-US" dirty="0"/>
              <a:t> (2020) doi:10.48550/arxiv.2004.08867.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 </a:t>
            </a:r>
            <a:r>
              <a:rPr lang="pt-BR" dirty="0" err="1"/>
              <a:t>Heinecke</a:t>
            </a:r>
            <a:r>
              <a:rPr lang="pt-BR" dirty="0"/>
              <a:t>, A., Ho, J. &amp; Hwang, W.-L. </a:t>
            </a:r>
            <a:r>
              <a:rPr lang="pt-BR" dirty="0" err="1"/>
              <a:t>Refinement</a:t>
            </a:r>
            <a:r>
              <a:rPr lang="pt-BR" dirty="0"/>
              <a:t> and Universal </a:t>
            </a:r>
            <a:r>
              <a:rPr lang="pt-BR" dirty="0" err="1"/>
              <a:t>Approximation</a:t>
            </a:r>
            <a:r>
              <a:rPr lang="pt-BR" dirty="0"/>
              <a:t> via </a:t>
            </a:r>
            <a:r>
              <a:rPr lang="pt-BR" dirty="0" err="1"/>
              <a:t>Sparsely</a:t>
            </a:r>
            <a:r>
              <a:rPr lang="pt-BR" dirty="0"/>
              <a:t> </a:t>
            </a:r>
            <a:r>
              <a:rPr lang="pt-BR" dirty="0" err="1"/>
              <a:t>Connected</a:t>
            </a:r>
            <a:r>
              <a:rPr lang="pt-BR" dirty="0"/>
              <a:t> </a:t>
            </a:r>
            <a:r>
              <a:rPr lang="pt-BR" dirty="0" err="1"/>
              <a:t>ReLU</a:t>
            </a:r>
            <a:r>
              <a:rPr lang="pt-BR" dirty="0"/>
              <a:t> </a:t>
            </a:r>
            <a:r>
              <a:rPr lang="pt-BR" dirty="0" err="1"/>
              <a:t>Convolution</a:t>
            </a:r>
            <a:r>
              <a:rPr lang="pt-BR" dirty="0"/>
              <a:t> Nets. IEEE </a:t>
            </a:r>
            <a:r>
              <a:rPr lang="pt-BR" dirty="0" err="1"/>
              <a:t>Signal</a:t>
            </a:r>
            <a:r>
              <a:rPr lang="pt-BR" dirty="0"/>
              <a:t> </a:t>
            </a:r>
            <a:r>
              <a:rPr lang="pt-BR" dirty="0" err="1"/>
              <a:t>Process</a:t>
            </a:r>
            <a:r>
              <a:rPr lang="pt-BR" dirty="0"/>
              <a:t>. </a:t>
            </a:r>
            <a:r>
              <a:rPr lang="pt-BR" dirty="0" err="1"/>
              <a:t>Lett</a:t>
            </a:r>
            <a:r>
              <a:rPr lang="pt-BR" dirty="0"/>
              <a:t>. 27, 1175–1179 (2020). </a:t>
            </a:r>
          </a:p>
        </p:txBody>
      </p:sp>
    </p:spTree>
    <p:extLst>
      <p:ext uri="{BB962C8B-B14F-4D97-AF65-F5344CB8AC3E}">
        <p14:creationId xmlns:p14="http://schemas.microsoft.com/office/powerpoint/2010/main" val="208074822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ixaDeTexto 7">
            <a:extLst>
              <a:ext uri="{FF2B5EF4-FFF2-40B4-BE49-F238E27FC236}">
                <a16:creationId xmlns:a16="http://schemas.microsoft.com/office/drawing/2014/main" id="{18F65FFF-6503-42B3-8D1B-1AC5C3BA3406}"/>
              </a:ext>
            </a:extLst>
          </p:cNvPr>
          <p:cNvSpPr txBox="1"/>
          <p:nvPr/>
        </p:nvSpPr>
        <p:spPr>
          <a:xfrm>
            <a:off x="838200" y="1904900"/>
            <a:ext cx="6603608" cy="126188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en-US" sz="2800" b="1" i="0">
                <a:solidFill>
                  <a:srgbClr val="333333"/>
                </a:solidFill>
                <a:effectLst/>
                <a:latin typeface="+mj-lt"/>
              </a:rPr>
              <a:t>(A) Data in the Life: Authorship Attribution in Lennon-McCartney Songs</a:t>
            </a:r>
            <a:endParaRPr lang="en-US" sz="2800" b="1">
              <a:solidFill>
                <a:srgbClr val="333333"/>
              </a:solidFill>
              <a:latin typeface="+mj-lt"/>
            </a:endParaRPr>
          </a:p>
          <a:p>
            <a:r>
              <a:rPr lang="en-US" sz="2000" i="1">
                <a:solidFill>
                  <a:srgbClr val="333333"/>
                </a:solidFill>
                <a:effectLst/>
                <a:latin typeface="+mj-lt"/>
              </a:rPr>
              <a:t>Harvard Data Science Review</a:t>
            </a:r>
            <a:r>
              <a:rPr lang="en-US" sz="2000" i="0">
                <a:solidFill>
                  <a:srgbClr val="333333"/>
                </a:solidFill>
                <a:effectLst/>
                <a:latin typeface="+mj-lt"/>
              </a:rPr>
              <a:t>, </a:t>
            </a:r>
            <a:r>
              <a:rPr lang="en-US" sz="2000" i="1">
                <a:solidFill>
                  <a:srgbClr val="333333"/>
                </a:solidFill>
                <a:effectLst/>
                <a:latin typeface="+mj-lt"/>
              </a:rPr>
              <a:t>1</a:t>
            </a:r>
            <a:r>
              <a:rPr lang="en-US" sz="2000" i="0">
                <a:solidFill>
                  <a:srgbClr val="333333"/>
                </a:solidFill>
                <a:effectLst/>
                <a:latin typeface="+mj-lt"/>
              </a:rPr>
              <a:t>(1)</a:t>
            </a:r>
            <a:endParaRPr lang="en-US" sz="2000">
              <a:latin typeface="+mj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073AD3A-32E6-4FF9-BBB9-C7FF2C25DF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006" y="3429000"/>
            <a:ext cx="6752026" cy="1626321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pic>
        <p:nvPicPr>
          <p:cNvPr id="11" name="Picture 10" descr="AI Authorship? | July 2020 | Communications of the ACM">
            <a:extLst>
              <a:ext uri="{FF2B5EF4-FFF2-40B4-BE49-F238E27FC236}">
                <a16:creationId xmlns:a16="http://schemas.microsoft.com/office/drawing/2014/main" id="{C3243455-2625-47C7-A166-0AC791CF6E9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67"/>
          <a:stretch>
            <a:fillRect/>
          </a:stretch>
        </p:blipFill>
        <p:spPr bwMode="auto">
          <a:xfrm>
            <a:off x="3013036" y="1723444"/>
            <a:ext cx="7936030" cy="44705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5B9C417-3207-4E9E-B0B2-B641B27AC9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944844-02CF-42B8-AF2D-E962F7B8239C}" type="slidenum">
              <a:rPr lang="pt-BR" smtClean="0"/>
              <a:t>5</a:t>
            </a:fld>
            <a:endParaRPr lang="pt-BR"/>
          </a:p>
        </p:txBody>
      </p:sp>
      <p:sp>
        <p:nvSpPr>
          <p:cNvPr id="7" name="Title 5">
            <a:extLst>
              <a:ext uri="{FF2B5EF4-FFF2-40B4-BE49-F238E27FC236}">
                <a16:creationId xmlns:a16="http://schemas.microsoft.com/office/drawing/2014/main" id="{3F668141-C6F0-19AC-3279-27B9890E9A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z="4400" u="sng" dirty="0"/>
              <a:t>The Universal Function Approximator</a:t>
            </a:r>
            <a:endParaRPr lang="pt-BR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43262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80CE8E0-25F3-97C6-8B54-6ABF69A8AF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XXII SBQT - Day 1 - Introduction</a:t>
            </a:r>
            <a:endParaRPr lang="pt-B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ABA6F3-FF11-DD43-1C9F-A9756BBC3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4D01F-39C3-4CA2-8C84-C0CFEA1AD61C}" type="slidenum">
              <a:rPr lang="pt-BR" smtClean="0"/>
              <a:t>6</a:t>
            </a:fld>
            <a:endParaRPr lang="pt-BR"/>
          </a:p>
        </p:txBody>
      </p:sp>
      <p:pic>
        <p:nvPicPr>
          <p:cNvPr id="8" name="Online Media 7" title="Freddie Mercury ft. Michael Jackson - Yesterday (AI Music Video)">
            <a:hlinkClick r:id="" action="ppaction://media"/>
            <a:extLst>
              <a:ext uri="{FF2B5EF4-FFF2-40B4-BE49-F238E27FC236}">
                <a16:creationId xmlns:a16="http://schemas.microsoft.com/office/drawing/2014/main" id="{AD86EA22-9D67-1901-F246-3E2046047A76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398401" y="774856"/>
            <a:ext cx="9395198" cy="5308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228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93C8DFF-F6B3-439E-B9F3-6098883FA2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369" y="2667529"/>
            <a:ext cx="8592657" cy="292175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4BA2C69B-8D6D-4999-A201-AFCF1E241A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3501" y="1830667"/>
            <a:ext cx="8621328" cy="435353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FBADE1F-A60D-468C-9A53-A6932A98E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944844-02CF-42B8-AF2D-E962F7B8239C}" type="slidenum">
              <a:rPr lang="pt-BR" smtClean="0"/>
              <a:t>7</a:t>
            </a:fld>
            <a:endParaRPr lang="pt-B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8DCEC0-01FA-4286-925C-8E45F23F06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6715" y="1271301"/>
            <a:ext cx="9265485" cy="2684953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itle 5">
            <a:extLst>
              <a:ext uri="{FF2B5EF4-FFF2-40B4-BE49-F238E27FC236}">
                <a16:creationId xmlns:a16="http://schemas.microsoft.com/office/drawing/2014/main" id="{0BDBAEE4-70AF-2418-AC39-6E68C9C9FC7B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u="sng"/>
              <a:t>The Universal Function Approximator</a:t>
            </a:r>
            <a:endParaRPr lang="pt-BR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9350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49576"/>
    </mc:Choice>
    <mc:Fallback xmlns="">
      <p:transition advTm="495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5FD96A4-7436-4E0E-69E2-02F64B4C9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u="sng" dirty="0"/>
              <a:t>The Universal Function Approximator</a:t>
            </a:r>
            <a:endParaRPr lang="pt-B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48354C-47C0-7825-960E-32E4187653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XXII SBQT - Day 1 - Introduction</a:t>
            </a:r>
            <a:endParaRPr lang="pt-B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FA92B5-E3F3-7823-C554-034775CE5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4D01F-39C3-4CA2-8C84-C0CFEA1AD61C}" type="slidenum">
              <a:rPr lang="pt-BR" smtClean="0"/>
              <a:t>8</a:t>
            </a:fld>
            <a:endParaRPr lang="pt-BR"/>
          </a:p>
        </p:txBody>
      </p:sp>
      <p:pic>
        <p:nvPicPr>
          <p:cNvPr id="2" name="Picture 4" descr="Image for post">
            <a:extLst>
              <a:ext uri="{FF2B5EF4-FFF2-40B4-BE49-F238E27FC236}">
                <a16:creationId xmlns:a16="http://schemas.microsoft.com/office/drawing/2014/main" id="{C2303CD0-1766-D294-E270-BF610F2D2C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1622598"/>
            <a:ext cx="5790522" cy="4733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Image for post">
            <a:extLst>
              <a:ext uri="{FF2B5EF4-FFF2-40B4-BE49-F238E27FC236}">
                <a16:creationId xmlns:a16="http://schemas.microsoft.com/office/drawing/2014/main" id="{B3856825-5043-D4DF-451E-83C3D0944F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66" r="12445" b="5210"/>
          <a:stretch/>
        </p:blipFill>
        <p:spPr bwMode="auto">
          <a:xfrm>
            <a:off x="5631029" y="2050452"/>
            <a:ext cx="6501011" cy="35297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930122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712A0A-D994-8995-B7A0-C51574A27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XXII SBQT - Day 1 - Introduction</a:t>
            </a:r>
            <a:endParaRPr lang="pt-B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198999-8EBD-8658-777A-0B82230D1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4D01F-39C3-4CA2-8C84-C0CFEA1AD61C}" type="slidenum">
              <a:rPr lang="pt-BR" smtClean="0"/>
              <a:t>9</a:t>
            </a:fld>
            <a:endParaRPr lang="pt-BR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58EB5CC5-FDBE-FD96-931E-6958529DBC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3467" y="684678"/>
            <a:ext cx="10905066" cy="4989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Under what circumstances should one chooses ReLu ...">
            <a:extLst>
              <a:ext uri="{FF2B5EF4-FFF2-40B4-BE49-F238E27FC236}">
                <a16:creationId xmlns:a16="http://schemas.microsoft.com/office/drawing/2014/main" id="{1786C4BF-C720-BB08-F05E-47BF2B029B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197" y="684678"/>
            <a:ext cx="3876614" cy="1963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8433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9.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|18.3|4.6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Bierstadt">
      <a:majorFont>
        <a:latin typeface="Bierstadt Display"/>
        <a:ea typeface=""/>
        <a:cs typeface=""/>
      </a:majorFont>
      <a:minorFont>
        <a:latin typeface="Bierstadt Displ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3907</TotalTime>
  <Words>1153</Words>
  <Application>Microsoft Office PowerPoint</Application>
  <PresentationFormat>Widescreen</PresentationFormat>
  <Paragraphs>192</Paragraphs>
  <Slides>27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Arial</vt:lpstr>
      <vt:lpstr>Bierstadt</vt:lpstr>
      <vt:lpstr>Bierstadt Display</vt:lpstr>
      <vt:lpstr>Calibri</vt:lpstr>
      <vt:lpstr>Office Theme</vt:lpstr>
      <vt:lpstr>Machine learning as an auxiliary tool for computational chemistry</vt:lpstr>
      <vt:lpstr>Day 4 Deep Neural Networks</vt:lpstr>
      <vt:lpstr>The Universal Function Approximator</vt:lpstr>
      <vt:lpstr>The Universal Function Approximator</vt:lpstr>
      <vt:lpstr>The Universal Function Approximator</vt:lpstr>
      <vt:lpstr>PowerPoint Presentation</vt:lpstr>
      <vt:lpstr>PowerPoint Presentation</vt:lpstr>
      <vt:lpstr>The Universal Function Approximator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Exemplo online</vt:lpstr>
      <vt:lpstr>PowerPoint Presentation</vt:lpstr>
      <vt:lpstr>Optimizers!</vt:lpstr>
      <vt:lpstr>Optmizers</vt:lpstr>
      <vt:lpstr>Optmizers</vt:lpstr>
      <vt:lpstr>Optmizers</vt:lpstr>
      <vt:lpstr>The capricious bad side</vt:lpstr>
      <vt:lpstr>The bad side</vt:lpstr>
      <vt:lpstr>The bad side</vt:lpstr>
      <vt:lpstr>PowerPoint Presentation</vt:lpstr>
      <vt:lpstr>Several flavors</vt:lpstr>
      <vt:lpstr>In Python…</vt:lpstr>
      <vt:lpstr>Tomorrow: From Start to Finish: DNN in Practice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 como ferramenta auxiliar à química computacional</dc:title>
  <dc:creator>Henrique Castro</dc:creator>
  <cp:lastModifiedBy>Henrique Castro</cp:lastModifiedBy>
  <cp:revision>1</cp:revision>
  <dcterms:created xsi:type="dcterms:W3CDTF">2023-08-05T18:49:49Z</dcterms:created>
  <dcterms:modified xsi:type="dcterms:W3CDTF">2023-09-03T21:14:06Z</dcterms:modified>
</cp:coreProperties>
</file>